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ont" initials="F" lastIdx="1" clrIdx="0">
    <p:extLst>
      <p:ext uri="{19B8F6BF-5375-455C-9EA6-DF929625EA0E}">
        <p15:presenceInfo xmlns:p15="http://schemas.microsoft.com/office/powerpoint/2012/main" userId="Fro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DCB6E-2BF5-49CE-8783-9DDCD3F85EB3}" v="137" dt="2020-10-30T20:33:53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09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758" y="108"/>
      </p:cViewPr>
      <p:guideLst>
        <p:guide orient="horz" pos="12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" userId="0dc6492d-cb72-4984-974b-b19f01f9d2e8" providerId="ADAL" clId="{80FAFA02-EC5E-465E-B2E4-CE98944C9AFE}"/>
    <pc:docChg chg="undo custSel addSld modSld">
      <pc:chgData name="David" userId="0dc6492d-cb72-4984-974b-b19f01f9d2e8" providerId="ADAL" clId="{80FAFA02-EC5E-465E-B2E4-CE98944C9AFE}" dt="2020-10-30T20:33:53.165" v="3092"/>
      <pc:docMkLst>
        <pc:docMk/>
      </pc:docMkLst>
      <pc:sldChg chg="addSp delSp modSp">
        <pc:chgData name="David" userId="0dc6492d-cb72-4984-974b-b19f01f9d2e8" providerId="ADAL" clId="{80FAFA02-EC5E-465E-B2E4-CE98944C9AFE}" dt="2020-10-30T20:02:57.021" v="3089" actId="1076"/>
        <pc:sldMkLst>
          <pc:docMk/>
          <pc:sldMk cId="3820554404" sldId="256"/>
        </pc:sldMkLst>
        <pc:spChg chg="add mod">
          <ac:chgData name="David" userId="0dc6492d-cb72-4984-974b-b19f01f9d2e8" providerId="ADAL" clId="{80FAFA02-EC5E-465E-B2E4-CE98944C9AFE}" dt="2020-10-30T18:21:37.190" v="80" actId="14100"/>
          <ac:spMkLst>
            <pc:docMk/>
            <pc:sldMk cId="3820554404" sldId="256"/>
            <ac:spMk id="2" creationId="{766952AC-02E9-4DD5-9170-4E9FF72F350B}"/>
          </ac:spMkLst>
        </pc:spChg>
        <pc:spChg chg="add mod">
          <ac:chgData name="David" userId="0dc6492d-cb72-4984-974b-b19f01f9d2e8" providerId="ADAL" clId="{80FAFA02-EC5E-465E-B2E4-CE98944C9AFE}" dt="2020-10-30T18:47:52.364" v="1158" actId="1035"/>
          <ac:spMkLst>
            <pc:docMk/>
            <pc:sldMk cId="3820554404" sldId="256"/>
            <ac:spMk id="5" creationId="{9930B0E0-3F92-4F9F-A371-1806C857F9F5}"/>
          </ac:spMkLst>
        </pc:spChg>
        <pc:spChg chg="add del mod">
          <ac:chgData name="David" userId="0dc6492d-cb72-4984-974b-b19f01f9d2e8" providerId="ADAL" clId="{80FAFA02-EC5E-465E-B2E4-CE98944C9AFE}" dt="2020-10-30T19:14:34.445" v="2840" actId="478"/>
          <ac:spMkLst>
            <pc:docMk/>
            <pc:sldMk cId="3820554404" sldId="256"/>
            <ac:spMk id="6" creationId="{C35C506F-FEBE-4FC8-8CCE-1EE0EDF311C5}"/>
          </ac:spMkLst>
        </pc:spChg>
        <pc:spChg chg="add mod">
          <ac:chgData name="David" userId="0dc6492d-cb72-4984-974b-b19f01f9d2e8" providerId="ADAL" clId="{80FAFA02-EC5E-465E-B2E4-CE98944C9AFE}" dt="2020-10-30T19:11:02.559" v="2773" actId="1076"/>
          <ac:spMkLst>
            <pc:docMk/>
            <pc:sldMk cId="3820554404" sldId="256"/>
            <ac:spMk id="7" creationId="{5FF6B16E-60FB-4CC4-986F-13E358C11C9A}"/>
          </ac:spMkLst>
        </pc:spChg>
        <pc:spChg chg="add mod">
          <ac:chgData name="David" userId="0dc6492d-cb72-4984-974b-b19f01f9d2e8" providerId="ADAL" clId="{80FAFA02-EC5E-465E-B2E4-CE98944C9AFE}" dt="2020-10-30T19:40:08.252" v="3084" actId="1035"/>
          <ac:spMkLst>
            <pc:docMk/>
            <pc:sldMk cId="3820554404" sldId="256"/>
            <ac:spMk id="8" creationId="{5AC62007-7C04-4481-8ED6-E78C82831D73}"/>
          </ac:spMkLst>
        </pc:spChg>
        <pc:spChg chg="del">
          <ac:chgData name="David" userId="0dc6492d-cb72-4984-974b-b19f01f9d2e8" providerId="ADAL" clId="{80FAFA02-EC5E-465E-B2E4-CE98944C9AFE}" dt="2020-10-30T18:14:23.508" v="12" actId="478"/>
          <ac:spMkLst>
            <pc:docMk/>
            <pc:sldMk cId="3820554404" sldId="256"/>
            <ac:spMk id="25" creationId="{809AE02D-2B8A-4F3E-BF07-D426E8796279}"/>
          </ac:spMkLst>
        </pc:spChg>
        <pc:spChg chg="del">
          <ac:chgData name="David" userId="0dc6492d-cb72-4984-974b-b19f01f9d2e8" providerId="ADAL" clId="{80FAFA02-EC5E-465E-B2E4-CE98944C9AFE}" dt="2020-10-30T18:14:08.367" v="5" actId="478"/>
          <ac:spMkLst>
            <pc:docMk/>
            <pc:sldMk cId="3820554404" sldId="256"/>
            <ac:spMk id="26" creationId="{C0A7D825-6EC3-4D55-BC8B-387AAA8F2C35}"/>
          </ac:spMkLst>
        </pc:spChg>
        <pc:spChg chg="del">
          <ac:chgData name="David" userId="0dc6492d-cb72-4984-974b-b19f01f9d2e8" providerId="ADAL" clId="{80FAFA02-EC5E-465E-B2E4-CE98944C9AFE}" dt="2020-10-30T18:14:43.967" v="27" actId="478"/>
          <ac:spMkLst>
            <pc:docMk/>
            <pc:sldMk cId="3820554404" sldId="256"/>
            <ac:spMk id="27" creationId="{C626C0A9-78FA-458F-BFE2-534886550545}"/>
          </ac:spMkLst>
        </pc:spChg>
        <pc:spChg chg="del">
          <ac:chgData name="David" userId="0dc6492d-cb72-4984-974b-b19f01f9d2e8" providerId="ADAL" clId="{80FAFA02-EC5E-465E-B2E4-CE98944C9AFE}" dt="2020-10-30T18:15:04.310" v="39" actId="478"/>
          <ac:spMkLst>
            <pc:docMk/>
            <pc:sldMk cId="3820554404" sldId="256"/>
            <ac:spMk id="28" creationId="{54A8BCB1-541E-47D5-BC16-62B14341E04D}"/>
          </ac:spMkLst>
        </pc:spChg>
        <pc:spChg chg="del">
          <ac:chgData name="David" userId="0dc6492d-cb72-4984-974b-b19f01f9d2e8" providerId="ADAL" clId="{80FAFA02-EC5E-465E-B2E4-CE98944C9AFE}" dt="2020-10-30T18:15:05.766" v="40" actId="478"/>
          <ac:spMkLst>
            <pc:docMk/>
            <pc:sldMk cId="3820554404" sldId="256"/>
            <ac:spMk id="30" creationId="{1A109345-FF90-49D0-96AE-0503931746CF}"/>
          </ac:spMkLst>
        </pc:spChg>
        <pc:spChg chg="del">
          <ac:chgData name="David" userId="0dc6492d-cb72-4984-974b-b19f01f9d2e8" providerId="ADAL" clId="{80FAFA02-EC5E-465E-B2E4-CE98944C9AFE}" dt="2020-10-30T18:14:19.254" v="9" actId="478"/>
          <ac:spMkLst>
            <pc:docMk/>
            <pc:sldMk cId="3820554404" sldId="256"/>
            <ac:spMk id="31" creationId="{017EFD1B-8EBE-4748-9633-C8D6DE6FCB6F}"/>
          </ac:spMkLst>
        </pc:spChg>
        <pc:spChg chg="del">
          <ac:chgData name="David" userId="0dc6492d-cb72-4984-974b-b19f01f9d2e8" providerId="ADAL" clId="{80FAFA02-EC5E-465E-B2E4-CE98944C9AFE}" dt="2020-10-30T18:14:09.395" v="6" actId="478"/>
          <ac:spMkLst>
            <pc:docMk/>
            <pc:sldMk cId="3820554404" sldId="256"/>
            <ac:spMk id="32" creationId="{777FCF88-E3F3-43B6-A54C-E290D11E2DBE}"/>
          </ac:spMkLst>
        </pc:spChg>
        <pc:spChg chg="del">
          <ac:chgData name="David" userId="0dc6492d-cb72-4984-974b-b19f01f9d2e8" providerId="ADAL" clId="{80FAFA02-EC5E-465E-B2E4-CE98944C9AFE}" dt="2020-10-30T18:14:52.940" v="34" actId="478"/>
          <ac:spMkLst>
            <pc:docMk/>
            <pc:sldMk cId="3820554404" sldId="256"/>
            <ac:spMk id="33" creationId="{FB0AE1D6-B63C-4D7A-9237-B98093FC6787}"/>
          </ac:spMkLst>
        </pc:spChg>
        <pc:spChg chg="del">
          <ac:chgData name="David" userId="0dc6492d-cb72-4984-974b-b19f01f9d2e8" providerId="ADAL" clId="{80FAFA02-EC5E-465E-B2E4-CE98944C9AFE}" dt="2020-10-30T18:15:02.487" v="38" actId="478"/>
          <ac:spMkLst>
            <pc:docMk/>
            <pc:sldMk cId="3820554404" sldId="256"/>
            <ac:spMk id="37" creationId="{A3E4EF5F-C90E-4935-B8A4-A16F0D1ABEAC}"/>
          </ac:spMkLst>
        </pc:spChg>
        <pc:spChg chg="add mod">
          <ac:chgData name="David" userId="0dc6492d-cb72-4984-974b-b19f01f9d2e8" providerId="ADAL" clId="{80FAFA02-EC5E-465E-B2E4-CE98944C9AFE}" dt="2020-10-30T18:16:34.297" v="47" actId="1076"/>
          <ac:spMkLst>
            <pc:docMk/>
            <pc:sldMk cId="3820554404" sldId="256"/>
            <ac:spMk id="43" creationId="{11FD3951-9020-4981-8D8A-B80B58E1F895}"/>
          </ac:spMkLst>
        </pc:spChg>
        <pc:spChg chg="add mod">
          <ac:chgData name="David" userId="0dc6492d-cb72-4984-974b-b19f01f9d2e8" providerId="ADAL" clId="{80FAFA02-EC5E-465E-B2E4-CE98944C9AFE}" dt="2020-10-30T18:16:54.617" v="49" actId="1076"/>
          <ac:spMkLst>
            <pc:docMk/>
            <pc:sldMk cId="3820554404" sldId="256"/>
            <ac:spMk id="44" creationId="{697E535B-9A4E-4BB5-BE1E-1AD299B530F0}"/>
          </ac:spMkLst>
        </pc:spChg>
        <pc:spChg chg="add mod">
          <ac:chgData name="David" userId="0dc6492d-cb72-4984-974b-b19f01f9d2e8" providerId="ADAL" clId="{80FAFA02-EC5E-465E-B2E4-CE98944C9AFE}" dt="2020-10-30T18:17:13.895" v="52" actId="14100"/>
          <ac:spMkLst>
            <pc:docMk/>
            <pc:sldMk cId="3820554404" sldId="256"/>
            <ac:spMk id="45" creationId="{DF767F50-D3CA-4C7C-A9FB-51CFA8E633E6}"/>
          </ac:spMkLst>
        </pc:spChg>
        <pc:spChg chg="add mod">
          <ac:chgData name="David" userId="0dc6492d-cb72-4984-974b-b19f01f9d2e8" providerId="ADAL" clId="{80FAFA02-EC5E-465E-B2E4-CE98944C9AFE}" dt="2020-10-30T18:18:09.761" v="62" actId="1076"/>
          <ac:spMkLst>
            <pc:docMk/>
            <pc:sldMk cId="3820554404" sldId="256"/>
            <ac:spMk id="46" creationId="{8ABF5D57-E82A-4970-AB18-4FD05910C9F6}"/>
          </ac:spMkLst>
        </pc:spChg>
        <pc:spChg chg="add mod">
          <ac:chgData name="David" userId="0dc6492d-cb72-4984-974b-b19f01f9d2e8" providerId="ADAL" clId="{80FAFA02-EC5E-465E-B2E4-CE98944C9AFE}" dt="2020-10-30T18:17:54.241" v="59" actId="1037"/>
          <ac:spMkLst>
            <pc:docMk/>
            <pc:sldMk cId="3820554404" sldId="256"/>
            <ac:spMk id="47" creationId="{7FDA5C6F-DAF6-4AF9-992A-B6BAD1F50F8B}"/>
          </ac:spMkLst>
        </pc:spChg>
        <pc:spChg chg="add mod">
          <ac:chgData name="David" userId="0dc6492d-cb72-4984-974b-b19f01f9d2e8" providerId="ADAL" clId="{80FAFA02-EC5E-465E-B2E4-CE98944C9AFE}" dt="2020-10-30T19:04:36.118" v="2562" actId="1076"/>
          <ac:spMkLst>
            <pc:docMk/>
            <pc:sldMk cId="3820554404" sldId="256"/>
            <ac:spMk id="48" creationId="{60C9A9C4-E512-4BB2-996C-FABD6B5976C4}"/>
          </ac:spMkLst>
        </pc:spChg>
        <pc:spChg chg="add mod">
          <ac:chgData name="David" userId="0dc6492d-cb72-4984-974b-b19f01f9d2e8" providerId="ADAL" clId="{80FAFA02-EC5E-465E-B2E4-CE98944C9AFE}" dt="2020-10-30T18:19:30.402" v="68" actId="14100"/>
          <ac:spMkLst>
            <pc:docMk/>
            <pc:sldMk cId="3820554404" sldId="256"/>
            <ac:spMk id="49" creationId="{01AECDA5-D646-4FE7-8563-F86E638FE1E6}"/>
          </ac:spMkLst>
        </pc:spChg>
        <pc:spChg chg="add mod">
          <ac:chgData name="David" userId="0dc6492d-cb72-4984-974b-b19f01f9d2e8" providerId="ADAL" clId="{80FAFA02-EC5E-465E-B2E4-CE98944C9AFE}" dt="2020-10-30T18:21:40.488" v="81" actId="14100"/>
          <ac:spMkLst>
            <pc:docMk/>
            <pc:sldMk cId="3820554404" sldId="256"/>
            <ac:spMk id="50" creationId="{31CA91F0-AC52-4CA6-90B1-4FD1278DB494}"/>
          </ac:spMkLst>
        </pc:spChg>
        <pc:spChg chg="add mod">
          <ac:chgData name="David" userId="0dc6492d-cb72-4984-974b-b19f01f9d2e8" providerId="ADAL" clId="{80FAFA02-EC5E-465E-B2E4-CE98944C9AFE}" dt="2020-10-30T18:35:49.222" v="548" actId="14100"/>
          <ac:spMkLst>
            <pc:docMk/>
            <pc:sldMk cId="3820554404" sldId="256"/>
            <ac:spMk id="51" creationId="{A75BEAEE-6AF9-40F1-BE50-B3579B8253B4}"/>
          </ac:spMkLst>
        </pc:spChg>
        <pc:spChg chg="del">
          <ac:chgData name="David" userId="0dc6492d-cb72-4984-974b-b19f01f9d2e8" providerId="ADAL" clId="{80FAFA02-EC5E-465E-B2E4-CE98944C9AFE}" dt="2020-10-30T18:14:39.028" v="23" actId="478"/>
          <ac:spMkLst>
            <pc:docMk/>
            <pc:sldMk cId="3820554404" sldId="256"/>
            <ac:spMk id="52" creationId="{57BE09BC-C96F-48EF-9932-FC6AF9379C4B}"/>
          </ac:spMkLst>
        </pc:spChg>
        <pc:spChg chg="del">
          <ac:chgData name="David" userId="0dc6492d-cb72-4984-974b-b19f01f9d2e8" providerId="ADAL" clId="{80FAFA02-EC5E-465E-B2E4-CE98944C9AFE}" dt="2020-10-30T18:14:35.822" v="20" actId="478"/>
          <ac:spMkLst>
            <pc:docMk/>
            <pc:sldMk cId="3820554404" sldId="256"/>
            <ac:spMk id="53" creationId="{FCDE8918-DDB0-4568-BA5E-9EAEF8CEA373}"/>
          </ac:spMkLst>
        </pc:spChg>
        <pc:spChg chg="add mod">
          <ac:chgData name="David" userId="0dc6492d-cb72-4984-974b-b19f01f9d2e8" providerId="ADAL" clId="{80FAFA02-EC5E-465E-B2E4-CE98944C9AFE}" dt="2020-10-30T18:23:21.158" v="95" actId="14100"/>
          <ac:spMkLst>
            <pc:docMk/>
            <pc:sldMk cId="3820554404" sldId="256"/>
            <ac:spMk id="54" creationId="{883098C0-D873-40B7-BB49-659E4F60F63E}"/>
          </ac:spMkLst>
        </pc:spChg>
        <pc:spChg chg="add mod">
          <ac:chgData name="David" userId="0dc6492d-cb72-4984-974b-b19f01f9d2e8" providerId="ADAL" clId="{80FAFA02-EC5E-465E-B2E4-CE98944C9AFE}" dt="2020-10-30T18:23:35.252" v="96" actId="14100"/>
          <ac:spMkLst>
            <pc:docMk/>
            <pc:sldMk cId="3820554404" sldId="256"/>
            <ac:spMk id="55" creationId="{93E55EF6-05A6-4493-B78D-5D6A59D025D6}"/>
          </ac:spMkLst>
        </pc:spChg>
        <pc:spChg chg="add mod">
          <ac:chgData name="David" userId="0dc6492d-cb72-4984-974b-b19f01f9d2e8" providerId="ADAL" clId="{80FAFA02-EC5E-465E-B2E4-CE98944C9AFE}" dt="2020-10-30T18:23:45.434" v="105" actId="1037"/>
          <ac:spMkLst>
            <pc:docMk/>
            <pc:sldMk cId="3820554404" sldId="256"/>
            <ac:spMk id="56" creationId="{8BD3D2A0-26C7-49DE-9231-E0CC9BA99040}"/>
          </ac:spMkLst>
        </pc:spChg>
        <pc:spChg chg="del">
          <ac:chgData name="David" userId="0dc6492d-cb72-4984-974b-b19f01f9d2e8" providerId="ADAL" clId="{80FAFA02-EC5E-465E-B2E4-CE98944C9AFE}" dt="2020-10-30T18:14:04.902" v="2" actId="478"/>
          <ac:spMkLst>
            <pc:docMk/>
            <pc:sldMk cId="3820554404" sldId="256"/>
            <ac:spMk id="57" creationId="{386CE3D1-9F42-4BD7-87B7-FC043C407A19}"/>
          </ac:spMkLst>
        </pc:spChg>
        <pc:spChg chg="del">
          <ac:chgData name="David" userId="0dc6492d-cb72-4984-974b-b19f01f9d2e8" providerId="ADAL" clId="{80FAFA02-EC5E-465E-B2E4-CE98944C9AFE}" dt="2020-10-30T18:14:06.109" v="3" actId="478"/>
          <ac:spMkLst>
            <pc:docMk/>
            <pc:sldMk cId="3820554404" sldId="256"/>
            <ac:spMk id="58" creationId="{BC6B0F94-3F91-4384-BA62-36540E4FABEB}"/>
          </ac:spMkLst>
        </pc:spChg>
        <pc:spChg chg="del">
          <ac:chgData name="David" userId="0dc6492d-cb72-4984-974b-b19f01f9d2e8" providerId="ADAL" clId="{80FAFA02-EC5E-465E-B2E4-CE98944C9AFE}" dt="2020-10-30T18:14:02.674" v="0" actId="478"/>
          <ac:spMkLst>
            <pc:docMk/>
            <pc:sldMk cId="3820554404" sldId="256"/>
            <ac:spMk id="59" creationId="{945DC044-521F-4D52-B11F-B70840062DE1}"/>
          </ac:spMkLst>
        </pc:spChg>
        <pc:spChg chg="del">
          <ac:chgData name="David" userId="0dc6492d-cb72-4984-974b-b19f01f9d2e8" providerId="ADAL" clId="{80FAFA02-EC5E-465E-B2E4-CE98944C9AFE}" dt="2020-10-30T18:14:03.766" v="1" actId="478"/>
          <ac:spMkLst>
            <pc:docMk/>
            <pc:sldMk cId="3820554404" sldId="256"/>
            <ac:spMk id="60" creationId="{3335ED2E-B0E7-4F1F-B9AE-55BC9D467866}"/>
          </ac:spMkLst>
        </pc:spChg>
        <pc:spChg chg="mod">
          <ac:chgData name="David" userId="0dc6492d-cb72-4984-974b-b19f01f9d2e8" providerId="ADAL" clId="{80FAFA02-EC5E-465E-B2E4-CE98944C9AFE}" dt="2020-10-30T18:35:54.986" v="557" actId="20577"/>
          <ac:spMkLst>
            <pc:docMk/>
            <pc:sldMk cId="3820554404" sldId="256"/>
            <ac:spMk id="61" creationId="{2AC75CAF-E326-4DA3-9A02-E68C51468993}"/>
          </ac:spMkLst>
        </pc:spChg>
        <pc:spChg chg="add mod">
          <ac:chgData name="David" userId="0dc6492d-cb72-4984-974b-b19f01f9d2e8" providerId="ADAL" clId="{80FAFA02-EC5E-465E-B2E4-CE98944C9AFE}" dt="2020-10-30T18:24:09.732" v="150" actId="1037"/>
          <ac:spMkLst>
            <pc:docMk/>
            <pc:sldMk cId="3820554404" sldId="256"/>
            <ac:spMk id="62" creationId="{94F3F403-BE33-48F8-9F09-35C8BEF5C384}"/>
          </ac:spMkLst>
        </pc:spChg>
        <pc:spChg chg="add mod">
          <ac:chgData name="David" userId="0dc6492d-cb72-4984-974b-b19f01f9d2e8" providerId="ADAL" clId="{80FAFA02-EC5E-465E-B2E4-CE98944C9AFE}" dt="2020-10-30T18:25:45.288" v="217" actId="1035"/>
          <ac:spMkLst>
            <pc:docMk/>
            <pc:sldMk cId="3820554404" sldId="256"/>
            <ac:spMk id="63" creationId="{91EEEF1E-6147-4DCC-A536-522592B24AF3}"/>
          </ac:spMkLst>
        </pc:spChg>
        <pc:spChg chg="add mod">
          <ac:chgData name="David" userId="0dc6492d-cb72-4984-974b-b19f01f9d2e8" providerId="ADAL" clId="{80FAFA02-EC5E-465E-B2E4-CE98944C9AFE}" dt="2020-10-30T18:51:51.805" v="1740" actId="1035"/>
          <ac:spMkLst>
            <pc:docMk/>
            <pc:sldMk cId="3820554404" sldId="256"/>
            <ac:spMk id="64" creationId="{59A5869C-54A6-4D1B-98B0-C2B381669CF2}"/>
          </ac:spMkLst>
        </pc:spChg>
        <pc:spChg chg="del">
          <ac:chgData name="David" userId="0dc6492d-cb72-4984-974b-b19f01f9d2e8" providerId="ADAL" clId="{80FAFA02-EC5E-465E-B2E4-CE98944C9AFE}" dt="2020-10-30T18:14:51.831" v="33" actId="478"/>
          <ac:spMkLst>
            <pc:docMk/>
            <pc:sldMk cId="3820554404" sldId="256"/>
            <ac:spMk id="65" creationId="{B144FF0E-0BCD-4D2C-B946-59FB3AAA5A23}"/>
          </ac:spMkLst>
        </pc:spChg>
        <pc:spChg chg="del">
          <ac:chgData name="David" userId="0dc6492d-cb72-4984-974b-b19f01f9d2e8" providerId="ADAL" clId="{80FAFA02-EC5E-465E-B2E4-CE98944C9AFE}" dt="2020-10-30T18:14:29.876" v="16" actId="478"/>
          <ac:spMkLst>
            <pc:docMk/>
            <pc:sldMk cId="3820554404" sldId="256"/>
            <ac:spMk id="66" creationId="{39A3FA7D-4AD8-4763-BCC1-8F0F822B46C1}"/>
          </ac:spMkLst>
        </pc:spChg>
        <pc:spChg chg="add mod">
          <ac:chgData name="David" userId="0dc6492d-cb72-4984-974b-b19f01f9d2e8" providerId="ADAL" clId="{80FAFA02-EC5E-465E-B2E4-CE98944C9AFE}" dt="2020-10-30T18:51:55.491" v="1741" actId="1035"/>
          <ac:spMkLst>
            <pc:docMk/>
            <pc:sldMk cId="3820554404" sldId="256"/>
            <ac:spMk id="67" creationId="{4A7D732C-F720-4DAF-9226-46BB8FD61CAC}"/>
          </ac:spMkLst>
        </pc:spChg>
        <pc:spChg chg="add mod">
          <ac:chgData name="David" userId="0dc6492d-cb72-4984-974b-b19f01f9d2e8" providerId="ADAL" clId="{80FAFA02-EC5E-465E-B2E4-CE98944C9AFE}" dt="2020-10-30T18:27:31.051" v="263" actId="14100"/>
          <ac:spMkLst>
            <pc:docMk/>
            <pc:sldMk cId="3820554404" sldId="256"/>
            <ac:spMk id="68" creationId="{96C599A7-50DF-49AD-86FD-9D530B9C02E6}"/>
          </ac:spMkLst>
        </pc:spChg>
        <pc:spChg chg="add mod ord">
          <ac:chgData name="David" userId="0dc6492d-cb72-4984-974b-b19f01f9d2e8" providerId="ADAL" clId="{80FAFA02-EC5E-465E-B2E4-CE98944C9AFE}" dt="2020-10-30T18:29:45.718" v="277" actId="167"/>
          <ac:spMkLst>
            <pc:docMk/>
            <pc:sldMk cId="3820554404" sldId="256"/>
            <ac:spMk id="69" creationId="{4ACAA08E-9B7D-4DBB-B798-07C1AD719562}"/>
          </ac:spMkLst>
        </pc:spChg>
        <pc:spChg chg="add mod">
          <ac:chgData name="David" userId="0dc6492d-cb72-4984-974b-b19f01f9d2e8" providerId="ADAL" clId="{80FAFA02-EC5E-465E-B2E4-CE98944C9AFE}" dt="2020-10-30T18:28:52.689" v="270" actId="14100"/>
          <ac:spMkLst>
            <pc:docMk/>
            <pc:sldMk cId="3820554404" sldId="256"/>
            <ac:spMk id="70" creationId="{D4F9F152-A613-499D-940B-81978E4F23AC}"/>
          </ac:spMkLst>
        </pc:spChg>
        <pc:spChg chg="add mod">
          <ac:chgData name="David" userId="0dc6492d-cb72-4984-974b-b19f01f9d2e8" providerId="ADAL" clId="{80FAFA02-EC5E-465E-B2E4-CE98944C9AFE}" dt="2020-10-30T18:30:00.358" v="278" actId="207"/>
          <ac:spMkLst>
            <pc:docMk/>
            <pc:sldMk cId="3820554404" sldId="256"/>
            <ac:spMk id="71" creationId="{19BA1ABB-5508-4D34-AE80-DFB266387585}"/>
          </ac:spMkLst>
        </pc:spChg>
        <pc:spChg chg="add mod">
          <ac:chgData name="David" userId="0dc6492d-cb72-4984-974b-b19f01f9d2e8" providerId="ADAL" clId="{80FAFA02-EC5E-465E-B2E4-CE98944C9AFE}" dt="2020-10-30T18:44:50.535" v="1067"/>
          <ac:spMkLst>
            <pc:docMk/>
            <pc:sldMk cId="3820554404" sldId="256"/>
            <ac:spMk id="72" creationId="{558E9D28-2B4B-4C47-8C8E-547FFB45EB25}"/>
          </ac:spMkLst>
        </pc:spChg>
        <pc:spChg chg="add mod">
          <ac:chgData name="David" userId="0dc6492d-cb72-4984-974b-b19f01f9d2e8" providerId="ADAL" clId="{80FAFA02-EC5E-465E-B2E4-CE98944C9AFE}" dt="2020-10-30T18:32:50.478" v="393" actId="20577"/>
          <ac:spMkLst>
            <pc:docMk/>
            <pc:sldMk cId="3820554404" sldId="256"/>
            <ac:spMk id="73" creationId="{70D561BD-14BB-40CD-B104-5837F8DD9041}"/>
          </ac:spMkLst>
        </pc:spChg>
        <pc:spChg chg="add mod">
          <ac:chgData name="David" userId="0dc6492d-cb72-4984-974b-b19f01f9d2e8" providerId="ADAL" clId="{80FAFA02-EC5E-465E-B2E4-CE98944C9AFE}" dt="2020-10-30T18:33:16.456" v="397" actId="14100"/>
          <ac:spMkLst>
            <pc:docMk/>
            <pc:sldMk cId="3820554404" sldId="256"/>
            <ac:spMk id="74" creationId="{BD3C4D6A-5DA9-4D87-842E-9E21AEAE891D}"/>
          </ac:spMkLst>
        </pc:spChg>
        <pc:spChg chg="add mod">
          <ac:chgData name="David" userId="0dc6492d-cb72-4984-974b-b19f01f9d2e8" providerId="ADAL" clId="{80FAFA02-EC5E-465E-B2E4-CE98944C9AFE}" dt="2020-10-30T18:33:50.829" v="498" actId="20577"/>
          <ac:spMkLst>
            <pc:docMk/>
            <pc:sldMk cId="3820554404" sldId="256"/>
            <ac:spMk id="75" creationId="{DC0FB812-78E0-4999-A6CE-4E39BE75B276}"/>
          </ac:spMkLst>
        </pc:spChg>
        <pc:spChg chg="add mod">
          <ac:chgData name="David" userId="0dc6492d-cb72-4984-974b-b19f01f9d2e8" providerId="ADAL" clId="{80FAFA02-EC5E-465E-B2E4-CE98944C9AFE}" dt="2020-10-30T18:34:31.765" v="506" actId="1076"/>
          <ac:spMkLst>
            <pc:docMk/>
            <pc:sldMk cId="3820554404" sldId="256"/>
            <ac:spMk id="76" creationId="{29BEDEA5-9B3E-41E6-8973-3CF432D4233B}"/>
          </ac:spMkLst>
        </pc:spChg>
        <pc:spChg chg="add mod">
          <ac:chgData name="David" userId="0dc6492d-cb72-4984-974b-b19f01f9d2e8" providerId="ADAL" clId="{80FAFA02-EC5E-465E-B2E4-CE98944C9AFE}" dt="2020-10-30T18:35:07.817" v="520" actId="1038"/>
          <ac:spMkLst>
            <pc:docMk/>
            <pc:sldMk cId="3820554404" sldId="256"/>
            <ac:spMk id="77" creationId="{01A11E88-EDA0-4F5E-82FF-13283F34B653}"/>
          </ac:spMkLst>
        </pc:spChg>
        <pc:spChg chg="add mod">
          <ac:chgData name="David" userId="0dc6492d-cb72-4984-974b-b19f01f9d2e8" providerId="ADAL" clId="{80FAFA02-EC5E-465E-B2E4-CE98944C9AFE}" dt="2020-10-30T18:58:03.349" v="2360" actId="1035"/>
          <ac:spMkLst>
            <pc:docMk/>
            <pc:sldMk cId="3820554404" sldId="256"/>
            <ac:spMk id="78" creationId="{485EE41C-F273-41AF-BC09-5E1971EC4D75}"/>
          </ac:spMkLst>
        </pc:spChg>
        <pc:spChg chg="add mod">
          <ac:chgData name="David" userId="0dc6492d-cb72-4984-974b-b19f01f9d2e8" providerId="ADAL" clId="{80FAFA02-EC5E-465E-B2E4-CE98944C9AFE}" dt="2020-10-30T18:37:25.210" v="658" actId="6549"/>
          <ac:spMkLst>
            <pc:docMk/>
            <pc:sldMk cId="3820554404" sldId="256"/>
            <ac:spMk id="79" creationId="{39640B59-D01F-4C1F-847C-1E398B61FC4D}"/>
          </ac:spMkLst>
        </pc:spChg>
        <pc:spChg chg="add mod">
          <ac:chgData name="David" userId="0dc6492d-cb72-4984-974b-b19f01f9d2e8" providerId="ADAL" clId="{80FAFA02-EC5E-465E-B2E4-CE98944C9AFE}" dt="2020-10-30T18:37:47.085" v="731" actId="20577"/>
          <ac:spMkLst>
            <pc:docMk/>
            <pc:sldMk cId="3820554404" sldId="256"/>
            <ac:spMk id="80" creationId="{7F4FD9ED-D6EC-4603-866A-2DBF211E461C}"/>
          </ac:spMkLst>
        </pc:spChg>
        <pc:spChg chg="add mod">
          <ac:chgData name="David" userId="0dc6492d-cb72-4984-974b-b19f01f9d2e8" providerId="ADAL" clId="{80FAFA02-EC5E-465E-B2E4-CE98944C9AFE}" dt="2020-10-30T20:02:57.021" v="3089" actId="1076"/>
          <ac:spMkLst>
            <pc:docMk/>
            <pc:sldMk cId="3820554404" sldId="256"/>
            <ac:spMk id="81" creationId="{A25C1071-6EFA-4E6A-A223-8F033F63295D}"/>
          </ac:spMkLst>
        </pc:spChg>
        <pc:spChg chg="add mod">
          <ac:chgData name="David" userId="0dc6492d-cb72-4984-974b-b19f01f9d2e8" providerId="ADAL" clId="{80FAFA02-EC5E-465E-B2E4-CE98944C9AFE}" dt="2020-10-30T18:39:49.722" v="822" actId="1038"/>
          <ac:spMkLst>
            <pc:docMk/>
            <pc:sldMk cId="3820554404" sldId="256"/>
            <ac:spMk id="82" creationId="{DDD92232-A0B6-4C32-B34F-D4E0F2ED6CF2}"/>
          </ac:spMkLst>
        </pc:spChg>
        <pc:spChg chg="del">
          <ac:chgData name="David" userId="0dc6492d-cb72-4984-974b-b19f01f9d2e8" providerId="ADAL" clId="{80FAFA02-EC5E-465E-B2E4-CE98944C9AFE}" dt="2020-10-30T18:14:07.115" v="4" actId="478"/>
          <ac:spMkLst>
            <pc:docMk/>
            <pc:sldMk cId="3820554404" sldId="256"/>
            <ac:spMk id="83" creationId="{5F05B6F4-78A9-4400-B8A7-3FDC74B54797}"/>
          </ac:spMkLst>
        </pc:spChg>
        <pc:spChg chg="add mod">
          <ac:chgData name="David" userId="0dc6492d-cb72-4984-974b-b19f01f9d2e8" providerId="ADAL" clId="{80FAFA02-EC5E-465E-B2E4-CE98944C9AFE}" dt="2020-10-30T18:38:48.337" v="779" actId="20577"/>
          <ac:spMkLst>
            <pc:docMk/>
            <pc:sldMk cId="3820554404" sldId="256"/>
            <ac:spMk id="84" creationId="{30BE83B5-9B45-4355-B794-512653CD8D89}"/>
          </ac:spMkLst>
        </pc:spChg>
        <pc:spChg chg="add mod">
          <ac:chgData name="David" userId="0dc6492d-cb72-4984-974b-b19f01f9d2e8" providerId="ADAL" clId="{80FAFA02-EC5E-465E-B2E4-CE98944C9AFE}" dt="2020-10-30T18:38:24.110" v="758" actId="20577"/>
          <ac:spMkLst>
            <pc:docMk/>
            <pc:sldMk cId="3820554404" sldId="256"/>
            <ac:spMk id="85" creationId="{E6CBC7F8-653E-4021-B079-E30E7ED8EE3D}"/>
          </ac:spMkLst>
        </pc:spChg>
        <pc:spChg chg="add mod">
          <ac:chgData name="David" userId="0dc6492d-cb72-4984-974b-b19f01f9d2e8" providerId="ADAL" clId="{80FAFA02-EC5E-465E-B2E4-CE98944C9AFE}" dt="2020-10-30T18:39:36.716" v="815" actId="1038"/>
          <ac:spMkLst>
            <pc:docMk/>
            <pc:sldMk cId="3820554404" sldId="256"/>
            <ac:spMk id="86" creationId="{40F322EC-10CD-444F-821C-1F6C96814463}"/>
          </ac:spMkLst>
        </pc:spChg>
        <pc:spChg chg="add mod">
          <ac:chgData name="David" userId="0dc6492d-cb72-4984-974b-b19f01f9d2e8" providerId="ADAL" clId="{80FAFA02-EC5E-465E-B2E4-CE98944C9AFE}" dt="2020-10-30T18:41:04.812" v="898" actId="207"/>
          <ac:spMkLst>
            <pc:docMk/>
            <pc:sldMk cId="3820554404" sldId="256"/>
            <ac:spMk id="87" creationId="{9A704A32-2BAA-4E86-93E7-2C0C6797CD77}"/>
          </ac:spMkLst>
        </pc:spChg>
        <pc:spChg chg="add mod">
          <ac:chgData name="David" userId="0dc6492d-cb72-4984-974b-b19f01f9d2e8" providerId="ADAL" clId="{80FAFA02-EC5E-465E-B2E4-CE98944C9AFE}" dt="2020-10-30T18:41:36.477" v="958" actId="1037"/>
          <ac:spMkLst>
            <pc:docMk/>
            <pc:sldMk cId="3820554404" sldId="256"/>
            <ac:spMk id="88" creationId="{30770B73-1C7A-4E0B-9800-E94DA265E49D}"/>
          </ac:spMkLst>
        </pc:spChg>
        <pc:spChg chg="del">
          <ac:chgData name="David" userId="0dc6492d-cb72-4984-974b-b19f01f9d2e8" providerId="ADAL" clId="{80FAFA02-EC5E-465E-B2E4-CE98944C9AFE}" dt="2020-10-30T18:14:50.590" v="32" actId="478"/>
          <ac:spMkLst>
            <pc:docMk/>
            <pc:sldMk cId="3820554404" sldId="256"/>
            <ac:spMk id="89" creationId="{27FE03AD-2528-464E-863F-B2743B899480}"/>
          </ac:spMkLst>
        </pc:spChg>
        <pc:spChg chg="add mod">
          <ac:chgData name="David" userId="0dc6492d-cb72-4984-974b-b19f01f9d2e8" providerId="ADAL" clId="{80FAFA02-EC5E-465E-B2E4-CE98944C9AFE}" dt="2020-10-30T18:43:25.666" v="969" actId="20577"/>
          <ac:spMkLst>
            <pc:docMk/>
            <pc:sldMk cId="3820554404" sldId="256"/>
            <ac:spMk id="90" creationId="{EB91A9C9-143F-4DC1-A709-EE83815ACB08}"/>
          </ac:spMkLst>
        </pc:spChg>
        <pc:spChg chg="add mod">
          <ac:chgData name="David" userId="0dc6492d-cb72-4984-974b-b19f01f9d2e8" providerId="ADAL" clId="{80FAFA02-EC5E-465E-B2E4-CE98944C9AFE}" dt="2020-10-30T18:44:01.665" v="988" actId="20577"/>
          <ac:spMkLst>
            <pc:docMk/>
            <pc:sldMk cId="3820554404" sldId="256"/>
            <ac:spMk id="91" creationId="{2284800A-A304-4518-96C4-E0053669CEF1}"/>
          </ac:spMkLst>
        </pc:spChg>
        <pc:spChg chg="add mod">
          <ac:chgData name="David" userId="0dc6492d-cb72-4984-974b-b19f01f9d2e8" providerId="ADAL" clId="{80FAFA02-EC5E-465E-B2E4-CE98944C9AFE}" dt="2020-10-30T19:18:36.282" v="2935" actId="1037"/>
          <ac:spMkLst>
            <pc:docMk/>
            <pc:sldMk cId="3820554404" sldId="256"/>
            <ac:spMk id="92" creationId="{F2CC1E61-A035-4D47-A8C8-B59E70B31EBE}"/>
          </ac:spMkLst>
        </pc:spChg>
        <pc:spChg chg="add mod">
          <ac:chgData name="David" userId="0dc6492d-cb72-4984-974b-b19f01f9d2e8" providerId="ADAL" clId="{80FAFA02-EC5E-465E-B2E4-CE98944C9AFE}" dt="2020-10-30T18:48:22.725" v="1245" actId="1037"/>
          <ac:spMkLst>
            <pc:docMk/>
            <pc:sldMk cId="3820554404" sldId="256"/>
            <ac:spMk id="93" creationId="{0B3489E9-7111-465F-A2FE-84B09A6F2265}"/>
          </ac:spMkLst>
        </pc:spChg>
        <pc:spChg chg="add mod">
          <ac:chgData name="David" userId="0dc6492d-cb72-4984-974b-b19f01f9d2e8" providerId="ADAL" clId="{80FAFA02-EC5E-465E-B2E4-CE98944C9AFE}" dt="2020-10-30T18:48:13.081" v="1242" actId="1035"/>
          <ac:spMkLst>
            <pc:docMk/>
            <pc:sldMk cId="3820554404" sldId="256"/>
            <ac:spMk id="94" creationId="{3368EFA1-675A-43FF-AF09-CD69226A101F}"/>
          </ac:spMkLst>
        </pc:spChg>
        <pc:spChg chg="add mod">
          <ac:chgData name="David" userId="0dc6492d-cb72-4984-974b-b19f01f9d2e8" providerId="ADAL" clId="{80FAFA02-EC5E-465E-B2E4-CE98944C9AFE}" dt="2020-10-30T18:48:45.423" v="1340" actId="1036"/>
          <ac:spMkLst>
            <pc:docMk/>
            <pc:sldMk cId="3820554404" sldId="256"/>
            <ac:spMk id="95" creationId="{43A4DD9A-B47C-4476-B13F-F683EC11861A}"/>
          </ac:spMkLst>
        </pc:spChg>
        <pc:spChg chg="add mod">
          <ac:chgData name="David" userId="0dc6492d-cb72-4984-974b-b19f01f9d2e8" providerId="ADAL" clId="{80FAFA02-EC5E-465E-B2E4-CE98944C9AFE}" dt="2020-10-30T18:48:57.775" v="1434" actId="1035"/>
          <ac:spMkLst>
            <pc:docMk/>
            <pc:sldMk cId="3820554404" sldId="256"/>
            <ac:spMk id="96" creationId="{C9B408D4-41EC-4AE0-BF68-68B79BEF96B9}"/>
          </ac:spMkLst>
        </pc:spChg>
        <pc:spChg chg="add mod">
          <ac:chgData name="David" userId="0dc6492d-cb72-4984-974b-b19f01f9d2e8" providerId="ADAL" clId="{80FAFA02-EC5E-465E-B2E4-CE98944C9AFE}" dt="2020-10-30T18:50:24.839" v="1650" actId="1035"/>
          <ac:spMkLst>
            <pc:docMk/>
            <pc:sldMk cId="3820554404" sldId="256"/>
            <ac:spMk id="97" creationId="{1C83626B-32FA-49F0-B6CC-6EEBDB2E10B0}"/>
          </ac:spMkLst>
        </pc:spChg>
        <pc:spChg chg="add mod">
          <ac:chgData name="David" userId="0dc6492d-cb72-4984-974b-b19f01f9d2e8" providerId="ADAL" clId="{80FAFA02-EC5E-465E-B2E4-CE98944C9AFE}" dt="2020-10-30T18:52:15.805" v="1849" actId="1038"/>
          <ac:spMkLst>
            <pc:docMk/>
            <pc:sldMk cId="3820554404" sldId="256"/>
            <ac:spMk id="98" creationId="{217B7A4E-9948-4AF7-AE5A-CDEED04D5EE7}"/>
          </ac:spMkLst>
        </pc:spChg>
        <pc:spChg chg="add mod">
          <ac:chgData name="David" userId="0dc6492d-cb72-4984-974b-b19f01f9d2e8" providerId="ADAL" clId="{80FAFA02-EC5E-465E-B2E4-CE98944C9AFE}" dt="2020-10-30T18:52:37.364" v="1957" actId="1036"/>
          <ac:spMkLst>
            <pc:docMk/>
            <pc:sldMk cId="3820554404" sldId="256"/>
            <ac:spMk id="99" creationId="{8BDBD633-EB85-44B1-BE02-E0DEA5AA047E}"/>
          </ac:spMkLst>
        </pc:spChg>
        <pc:spChg chg="add mod">
          <ac:chgData name="David" userId="0dc6492d-cb72-4984-974b-b19f01f9d2e8" providerId="ADAL" clId="{80FAFA02-EC5E-465E-B2E4-CE98944C9AFE}" dt="2020-10-30T18:52:53.366" v="2028" actId="1038"/>
          <ac:spMkLst>
            <pc:docMk/>
            <pc:sldMk cId="3820554404" sldId="256"/>
            <ac:spMk id="100" creationId="{21C4405E-57DF-4D19-A314-EEDB60EB6B52}"/>
          </ac:spMkLst>
        </pc:spChg>
        <pc:spChg chg="add mod">
          <ac:chgData name="David" userId="0dc6492d-cb72-4984-974b-b19f01f9d2e8" providerId="ADAL" clId="{80FAFA02-EC5E-465E-B2E4-CE98944C9AFE}" dt="2020-10-30T18:57:35.890" v="2237" actId="1038"/>
          <ac:spMkLst>
            <pc:docMk/>
            <pc:sldMk cId="3820554404" sldId="256"/>
            <ac:spMk id="101" creationId="{69EB03FB-3D87-4C47-A72B-0B593DC1B436}"/>
          </ac:spMkLst>
        </pc:spChg>
        <pc:spChg chg="add mod">
          <ac:chgData name="David" userId="0dc6492d-cb72-4984-974b-b19f01f9d2e8" providerId="ADAL" clId="{80FAFA02-EC5E-465E-B2E4-CE98944C9AFE}" dt="2020-10-30T18:57:51.890" v="2344" actId="1035"/>
          <ac:spMkLst>
            <pc:docMk/>
            <pc:sldMk cId="3820554404" sldId="256"/>
            <ac:spMk id="102" creationId="{F8B0AE26-3F3D-4D59-96D7-EDFA113104D9}"/>
          </ac:spMkLst>
        </pc:spChg>
        <pc:spChg chg="add mod">
          <ac:chgData name="David" userId="0dc6492d-cb72-4984-974b-b19f01f9d2e8" providerId="ADAL" clId="{80FAFA02-EC5E-465E-B2E4-CE98944C9AFE}" dt="2020-10-30T18:59:27.295" v="2397" actId="1076"/>
          <ac:spMkLst>
            <pc:docMk/>
            <pc:sldMk cId="3820554404" sldId="256"/>
            <ac:spMk id="103" creationId="{7E7F0189-55A3-47D1-AA68-67D0C83BE7F0}"/>
          </ac:spMkLst>
        </pc:spChg>
        <pc:spChg chg="add mod">
          <ac:chgData name="David" userId="0dc6492d-cb72-4984-974b-b19f01f9d2e8" providerId="ADAL" clId="{80FAFA02-EC5E-465E-B2E4-CE98944C9AFE}" dt="2020-10-30T18:59:35.226" v="2398" actId="1076"/>
          <ac:spMkLst>
            <pc:docMk/>
            <pc:sldMk cId="3820554404" sldId="256"/>
            <ac:spMk id="104" creationId="{72089017-3A19-4FCC-8A4F-8E7D5600ACFF}"/>
          </ac:spMkLst>
        </pc:spChg>
        <pc:spChg chg="add mod">
          <ac:chgData name="David" userId="0dc6492d-cb72-4984-974b-b19f01f9d2e8" providerId="ADAL" clId="{80FAFA02-EC5E-465E-B2E4-CE98944C9AFE}" dt="2020-10-30T18:49:17.248" v="1471" actId="1038"/>
          <ac:spMkLst>
            <pc:docMk/>
            <pc:sldMk cId="3820554404" sldId="256"/>
            <ac:spMk id="105" creationId="{C005BC84-A70A-4946-9AB2-174A424C0837}"/>
          </ac:spMkLst>
        </pc:spChg>
        <pc:spChg chg="add mod">
          <ac:chgData name="David" userId="0dc6492d-cb72-4984-974b-b19f01f9d2e8" providerId="ADAL" clId="{80FAFA02-EC5E-465E-B2E4-CE98944C9AFE}" dt="2020-10-30T18:49:35.044" v="1521" actId="1037"/>
          <ac:spMkLst>
            <pc:docMk/>
            <pc:sldMk cId="3820554404" sldId="256"/>
            <ac:spMk id="106" creationId="{579E3F48-A737-4631-80CB-24A59F1F27E7}"/>
          </ac:spMkLst>
        </pc:spChg>
        <pc:spChg chg="add mod">
          <ac:chgData name="David" userId="0dc6492d-cb72-4984-974b-b19f01f9d2e8" providerId="ADAL" clId="{80FAFA02-EC5E-465E-B2E4-CE98944C9AFE}" dt="2020-10-30T18:50:01.110" v="1568" actId="1036"/>
          <ac:spMkLst>
            <pc:docMk/>
            <pc:sldMk cId="3820554404" sldId="256"/>
            <ac:spMk id="107" creationId="{8EA3BE89-A178-483F-A0FA-207ABF99DB44}"/>
          </ac:spMkLst>
        </pc:spChg>
        <pc:spChg chg="add mod">
          <ac:chgData name="David" userId="0dc6492d-cb72-4984-974b-b19f01f9d2e8" providerId="ADAL" clId="{80FAFA02-EC5E-465E-B2E4-CE98944C9AFE}" dt="2020-10-30T18:50:57.714" v="1711" actId="1035"/>
          <ac:spMkLst>
            <pc:docMk/>
            <pc:sldMk cId="3820554404" sldId="256"/>
            <ac:spMk id="108" creationId="{64B6C3DD-DA5D-421F-9E3F-11FDEEEA7C69}"/>
          </ac:spMkLst>
        </pc:spChg>
        <pc:spChg chg="add mod">
          <ac:chgData name="David" userId="0dc6492d-cb72-4984-974b-b19f01f9d2e8" providerId="ADAL" clId="{80FAFA02-EC5E-465E-B2E4-CE98944C9AFE}" dt="2020-10-30T18:51:10.018" v="1738" actId="1038"/>
          <ac:spMkLst>
            <pc:docMk/>
            <pc:sldMk cId="3820554404" sldId="256"/>
            <ac:spMk id="109" creationId="{A5E2F7D5-07B1-4A53-AFA1-0ABBF7D3C974}"/>
          </ac:spMkLst>
        </pc:spChg>
        <pc:spChg chg="add mod">
          <ac:chgData name="David" userId="0dc6492d-cb72-4984-974b-b19f01f9d2e8" providerId="ADAL" clId="{80FAFA02-EC5E-465E-B2E4-CE98944C9AFE}" dt="2020-10-30T18:51:01.852" v="1713" actId="1035"/>
          <ac:spMkLst>
            <pc:docMk/>
            <pc:sldMk cId="3820554404" sldId="256"/>
            <ac:spMk id="110" creationId="{5D3C9CC5-E86F-4933-AA44-5600B56BB0C9}"/>
          </ac:spMkLst>
        </pc:spChg>
        <pc:spChg chg="del">
          <ac:chgData name="David" userId="0dc6492d-cb72-4984-974b-b19f01f9d2e8" providerId="ADAL" clId="{80FAFA02-EC5E-465E-B2E4-CE98944C9AFE}" dt="2020-10-30T18:14:22.387" v="11" actId="478"/>
          <ac:spMkLst>
            <pc:docMk/>
            <pc:sldMk cId="3820554404" sldId="256"/>
            <ac:spMk id="111" creationId="{B7442D47-9BF5-4423-A0C9-D3B71EF9524E}"/>
          </ac:spMkLst>
        </pc:spChg>
        <pc:spChg chg="del">
          <ac:chgData name="David" userId="0dc6492d-cb72-4984-974b-b19f01f9d2e8" providerId="ADAL" clId="{80FAFA02-EC5E-465E-B2E4-CE98944C9AFE}" dt="2020-10-30T18:14:21.217" v="10" actId="478"/>
          <ac:spMkLst>
            <pc:docMk/>
            <pc:sldMk cId="3820554404" sldId="256"/>
            <ac:spMk id="112" creationId="{1D117540-CE54-4D6D-90AC-804DECBA5D82}"/>
          </ac:spMkLst>
        </pc:spChg>
        <pc:spChg chg="add mod">
          <ac:chgData name="David" userId="0dc6492d-cb72-4984-974b-b19f01f9d2e8" providerId="ADAL" clId="{80FAFA02-EC5E-465E-B2E4-CE98944C9AFE}" dt="2020-10-30T18:58:44.125" v="2394" actId="1035"/>
          <ac:spMkLst>
            <pc:docMk/>
            <pc:sldMk cId="3820554404" sldId="256"/>
            <ac:spMk id="113" creationId="{55D8630E-A097-4F60-BE80-D0350B823979}"/>
          </ac:spMkLst>
        </pc:spChg>
        <pc:spChg chg="add mod">
          <ac:chgData name="David" userId="0dc6492d-cb72-4984-974b-b19f01f9d2e8" providerId="ADAL" clId="{80FAFA02-EC5E-465E-B2E4-CE98944C9AFE}" dt="2020-10-30T18:59:59.998" v="2404" actId="1076"/>
          <ac:spMkLst>
            <pc:docMk/>
            <pc:sldMk cId="3820554404" sldId="256"/>
            <ac:spMk id="114" creationId="{94C9F546-CDB2-4F56-A04D-02E873403B5B}"/>
          </ac:spMkLst>
        </pc:spChg>
        <pc:spChg chg="add mod">
          <ac:chgData name="David" userId="0dc6492d-cb72-4984-974b-b19f01f9d2e8" providerId="ADAL" clId="{80FAFA02-EC5E-465E-B2E4-CE98944C9AFE}" dt="2020-10-30T19:00:13.630" v="2406" actId="1076"/>
          <ac:spMkLst>
            <pc:docMk/>
            <pc:sldMk cId="3820554404" sldId="256"/>
            <ac:spMk id="115" creationId="{6FF45E48-DFB8-4C81-9462-327AA8E52547}"/>
          </ac:spMkLst>
        </pc:spChg>
        <pc:spChg chg="add mod">
          <ac:chgData name="David" userId="0dc6492d-cb72-4984-974b-b19f01f9d2e8" providerId="ADAL" clId="{80FAFA02-EC5E-465E-B2E4-CE98944C9AFE}" dt="2020-10-30T19:00:07.592" v="2405" actId="1076"/>
          <ac:spMkLst>
            <pc:docMk/>
            <pc:sldMk cId="3820554404" sldId="256"/>
            <ac:spMk id="116" creationId="{0174972A-B1F6-4003-AAFB-C19CBF768B03}"/>
          </ac:spMkLst>
        </pc:spChg>
        <pc:spChg chg="add mod">
          <ac:chgData name="David" userId="0dc6492d-cb72-4984-974b-b19f01f9d2e8" providerId="ADAL" clId="{80FAFA02-EC5E-465E-B2E4-CE98944C9AFE}" dt="2020-10-30T18:59:53.202" v="2403" actId="1076"/>
          <ac:spMkLst>
            <pc:docMk/>
            <pc:sldMk cId="3820554404" sldId="256"/>
            <ac:spMk id="117" creationId="{F904DCA2-F0EB-4933-997E-F2A834E2C3E5}"/>
          </ac:spMkLst>
        </pc:spChg>
        <pc:spChg chg="del">
          <ac:chgData name="David" userId="0dc6492d-cb72-4984-974b-b19f01f9d2e8" providerId="ADAL" clId="{80FAFA02-EC5E-465E-B2E4-CE98944C9AFE}" dt="2020-10-30T18:14:47.475" v="30" actId="478"/>
          <ac:spMkLst>
            <pc:docMk/>
            <pc:sldMk cId="3820554404" sldId="256"/>
            <ac:spMk id="118" creationId="{339B492B-5AC3-4310-B0ED-222E00D2A586}"/>
          </ac:spMkLst>
        </pc:spChg>
        <pc:spChg chg="del">
          <ac:chgData name="David" userId="0dc6492d-cb72-4984-974b-b19f01f9d2e8" providerId="ADAL" clId="{80FAFA02-EC5E-465E-B2E4-CE98944C9AFE}" dt="2020-10-30T18:14:27.774" v="15" actId="478"/>
          <ac:spMkLst>
            <pc:docMk/>
            <pc:sldMk cId="3820554404" sldId="256"/>
            <ac:spMk id="119" creationId="{4FF19AA8-89F8-4F32-95BE-F3EF10021512}"/>
          </ac:spMkLst>
        </pc:spChg>
        <pc:spChg chg="mod">
          <ac:chgData name="David" userId="0dc6492d-cb72-4984-974b-b19f01f9d2e8" providerId="ADAL" clId="{80FAFA02-EC5E-465E-B2E4-CE98944C9AFE}" dt="2020-10-30T18:57:58.752" v="2351" actId="1035"/>
          <ac:spMkLst>
            <pc:docMk/>
            <pc:sldMk cId="3820554404" sldId="256"/>
            <ac:spMk id="120" creationId="{F47FAE0A-2C78-4048-83E9-733F40A11746}"/>
          </ac:spMkLst>
        </pc:spChg>
        <pc:spChg chg="add mod">
          <ac:chgData name="David" userId="0dc6492d-cb72-4984-974b-b19f01f9d2e8" providerId="ADAL" clId="{80FAFA02-EC5E-465E-B2E4-CE98944C9AFE}" dt="2020-10-30T19:03:19.356" v="2553" actId="1035"/>
          <ac:spMkLst>
            <pc:docMk/>
            <pc:sldMk cId="3820554404" sldId="256"/>
            <ac:spMk id="121" creationId="{000D70D3-6FF7-4277-A824-2F2BC14EFBDF}"/>
          </ac:spMkLst>
        </pc:spChg>
        <pc:spChg chg="del">
          <ac:chgData name="David" userId="0dc6492d-cb72-4984-974b-b19f01f9d2e8" providerId="ADAL" clId="{80FAFA02-EC5E-465E-B2E4-CE98944C9AFE}" dt="2020-10-30T18:14:34.802" v="19" actId="478"/>
          <ac:spMkLst>
            <pc:docMk/>
            <pc:sldMk cId="3820554404" sldId="256"/>
            <ac:spMk id="122" creationId="{1F4D87B1-6899-4C8D-BD9A-873EC58F601B}"/>
          </ac:spMkLst>
        </pc:spChg>
        <pc:spChg chg="del">
          <ac:chgData name="David" userId="0dc6492d-cb72-4984-974b-b19f01f9d2e8" providerId="ADAL" clId="{80FAFA02-EC5E-465E-B2E4-CE98944C9AFE}" dt="2020-10-30T18:14:44.986" v="28" actId="478"/>
          <ac:spMkLst>
            <pc:docMk/>
            <pc:sldMk cId="3820554404" sldId="256"/>
            <ac:spMk id="123" creationId="{984998B1-6491-4F8F-886C-F9BB121857E4}"/>
          </ac:spMkLst>
        </pc:spChg>
        <pc:spChg chg="del">
          <ac:chgData name="David" userId="0dc6492d-cb72-4984-974b-b19f01f9d2e8" providerId="ADAL" clId="{80FAFA02-EC5E-465E-B2E4-CE98944C9AFE}" dt="2020-10-30T18:14:37.860" v="22" actId="478"/>
          <ac:spMkLst>
            <pc:docMk/>
            <pc:sldMk cId="3820554404" sldId="256"/>
            <ac:spMk id="124" creationId="{04829921-7218-4710-8F6D-BA373013D0B2}"/>
          </ac:spMkLst>
        </pc:spChg>
        <pc:spChg chg="del">
          <ac:chgData name="David" userId="0dc6492d-cb72-4984-974b-b19f01f9d2e8" providerId="ADAL" clId="{80FAFA02-EC5E-465E-B2E4-CE98944C9AFE}" dt="2020-10-30T18:14:46.511" v="29" actId="478"/>
          <ac:spMkLst>
            <pc:docMk/>
            <pc:sldMk cId="3820554404" sldId="256"/>
            <ac:spMk id="125" creationId="{A0FE9EE9-3288-460E-9D56-B6D608FDDDEE}"/>
          </ac:spMkLst>
        </pc:spChg>
        <pc:spChg chg="add mod">
          <ac:chgData name="David" userId="0dc6492d-cb72-4984-974b-b19f01f9d2e8" providerId="ADAL" clId="{80FAFA02-EC5E-465E-B2E4-CE98944C9AFE}" dt="2020-10-30T19:03:07.437" v="2516" actId="1036"/>
          <ac:spMkLst>
            <pc:docMk/>
            <pc:sldMk cId="3820554404" sldId="256"/>
            <ac:spMk id="126" creationId="{DC269F7E-BC66-4F97-9196-9D762C1A6E67}"/>
          </ac:spMkLst>
        </pc:spChg>
        <pc:spChg chg="del">
          <ac:chgData name="David" userId="0dc6492d-cb72-4984-974b-b19f01f9d2e8" providerId="ADAL" clId="{80FAFA02-EC5E-465E-B2E4-CE98944C9AFE}" dt="2020-10-30T18:14:42.477" v="26" actId="478"/>
          <ac:spMkLst>
            <pc:docMk/>
            <pc:sldMk cId="3820554404" sldId="256"/>
            <ac:spMk id="127" creationId="{4D301B26-7E2E-40EF-8FEF-0C63C3D5BE18}"/>
          </ac:spMkLst>
        </pc:spChg>
        <pc:spChg chg="del mod">
          <ac:chgData name="David" userId="0dc6492d-cb72-4984-974b-b19f01f9d2e8" providerId="ADAL" clId="{80FAFA02-EC5E-465E-B2E4-CE98944C9AFE}" dt="2020-10-30T18:14:33.885" v="18" actId="478"/>
          <ac:spMkLst>
            <pc:docMk/>
            <pc:sldMk cId="3820554404" sldId="256"/>
            <ac:spMk id="128" creationId="{4763E99B-EAAA-46C8-8806-6F90F99F3D00}"/>
          </ac:spMkLst>
        </pc:spChg>
        <pc:spChg chg="del">
          <ac:chgData name="David" userId="0dc6492d-cb72-4984-974b-b19f01f9d2e8" providerId="ADAL" clId="{80FAFA02-EC5E-465E-B2E4-CE98944C9AFE}" dt="2020-10-30T18:14:26.827" v="14" actId="478"/>
          <ac:spMkLst>
            <pc:docMk/>
            <pc:sldMk cId="3820554404" sldId="256"/>
            <ac:spMk id="129" creationId="{B4E1590E-75E2-4257-B097-333B01C68B21}"/>
          </ac:spMkLst>
        </pc:spChg>
        <pc:spChg chg="del">
          <ac:chgData name="David" userId="0dc6492d-cb72-4984-974b-b19f01f9d2e8" providerId="ADAL" clId="{80FAFA02-EC5E-465E-B2E4-CE98944C9AFE}" dt="2020-10-30T18:14:24.646" v="13" actId="478"/>
          <ac:spMkLst>
            <pc:docMk/>
            <pc:sldMk cId="3820554404" sldId="256"/>
            <ac:spMk id="130" creationId="{606652A6-3955-478B-8E67-4A470D2E366E}"/>
          </ac:spMkLst>
        </pc:spChg>
        <pc:spChg chg="del">
          <ac:chgData name="David" userId="0dc6492d-cb72-4984-974b-b19f01f9d2e8" providerId="ADAL" clId="{80FAFA02-EC5E-465E-B2E4-CE98944C9AFE}" dt="2020-10-30T18:14:36.804" v="21" actId="478"/>
          <ac:spMkLst>
            <pc:docMk/>
            <pc:sldMk cId="3820554404" sldId="256"/>
            <ac:spMk id="131" creationId="{DE7FB802-2A03-464D-874B-9D036BD04A0B}"/>
          </ac:spMkLst>
        </pc:spChg>
        <pc:spChg chg="del mod">
          <ac:chgData name="David" userId="0dc6492d-cb72-4984-974b-b19f01f9d2e8" providerId="ADAL" clId="{80FAFA02-EC5E-465E-B2E4-CE98944C9AFE}" dt="2020-10-30T18:14:41.224" v="25" actId="478"/>
          <ac:spMkLst>
            <pc:docMk/>
            <pc:sldMk cId="3820554404" sldId="256"/>
            <ac:spMk id="132" creationId="{E910AD29-625E-4FDC-9175-1E62429D98EF}"/>
          </ac:spMkLst>
        </pc:spChg>
        <pc:spChg chg="mod">
          <ac:chgData name="David" userId="0dc6492d-cb72-4984-974b-b19f01f9d2e8" providerId="ADAL" clId="{80FAFA02-EC5E-465E-B2E4-CE98944C9AFE}" dt="2020-10-30T18:36:57.487" v="640" actId="1076"/>
          <ac:spMkLst>
            <pc:docMk/>
            <pc:sldMk cId="3820554404" sldId="256"/>
            <ac:spMk id="133" creationId="{6904F167-041A-47FE-92DC-FD1AF736C00B}"/>
          </ac:spMkLst>
        </pc:spChg>
        <pc:spChg chg="del">
          <ac:chgData name="David" userId="0dc6492d-cb72-4984-974b-b19f01f9d2e8" providerId="ADAL" clId="{80FAFA02-EC5E-465E-B2E4-CE98944C9AFE}" dt="2020-10-30T18:14:49.190" v="31" actId="478"/>
          <ac:spMkLst>
            <pc:docMk/>
            <pc:sldMk cId="3820554404" sldId="256"/>
            <ac:spMk id="134" creationId="{374D7639-3826-494F-97E0-67F97E51CAF6}"/>
          </ac:spMkLst>
        </pc:spChg>
        <pc:spChg chg="del">
          <ac:chgData name="David" userId="0dc6492d-cb72-4984-974b-b19f01f9d2e8" providerId="ADAL" clId="{80FAFA02-EC5E-465E-B2E4-CE98944C9AFE}" dt="2020-10-30T18:14:55.685" v="36" actId="478"/>
          <ac:spMkLst>
            <pc:docMk/>
            <pc:sldMk cId="3820554404" sldId="256"/>
            <ac:spMk id="135" creationId="{4BEA39B0-2A1E-4183-AD45-E1B6F0BDF7D6}"/>
          </ac:spMkLst>
        </pc:spChg>
        <pc:spChg chg="del">
          <ac:chgData name="David" userId="0dc6492d-cb72-4984-974b-b19f01f9d2e8" providerId="ADAL" clId="{80FAFA02-EC5E-465E-B2E4-CE98944C9AFE}" dt="2020-10-30T18:14:54.364" v="35" actId="478"/>
          <ac:spMkLst>
            <pc:docMk/>
            <pc:sldMk cId="3820554404" sldId="256"/>
            <ac:spMk id="136" creationId="{9787835B-8966-4DAA-8DAB-5339B260BF46}"/>
          </ac:spMkLst>
        </pc:spChg>
        <pc:spChg chg="add mod">
          <ac:chgData name="David" userId="0dc6492d-cb72-4984-974b-b19f01f9d2e8" providerId="ADAL" clId="{80FAFA02-EC5E-465E-B2E4-CE98944C9AFE}" dt="2020-10-30T19:03:02.963" v="2503" actId="1036"/>
          <ac:spMkLst>
            <pc:docMk/>
            <pc:sldMk cId="3820554404" sldId="256"/>
            <ac:spMk id="137" creationId="{98E386FA-7C54-4DA3-9E6C-4B00B52AF204}"/>
          </ac:spMkLst>
        </pc:spChg>
        <pc:spChg chg="add mod">
          <ac:chgData name="David" userId="0dc6492d-cb72-4984-974b-b19f01f9d2e8" providerId="ADAL" clId="{80FAFA02-EC5E-465E-B2E4-CE98944C9AFE}" dt="2020-10-30T19:02:49.216" v="2470" actId="1036"/>
          <ac:spMkLst>
            <pc:docMk/>
            <pc:sldMk cId="3820554404" sldId="256"/>
            <ac:spMk id="138" creationId="{105B71FB-84A3-46A0-AAB2-F473D30D9A5F}"/>
          </ac:spMkLst>
        </pc:spChg>
        <pc:spChg chg="add mod">
          <ac:chgData name="David" userId="0dc6492d-cb72-4984-974b-b19f01f9d2e8" providerId="ADAL" clId="{80FAFA02-EC5E-465E-B2E4-CE98944C9AFE}" dt="2020-10-30T19:02:42.609" v="2452" actId="1036"/>
          <ac:spMkLst>
            <pc:docMk/>
            <pc:sldMk cId="3820554404" sldId="256"/>
            <ac:spMk id="139" creationId="{C2355E7F-19D1-41E6-ABDC-BAA83B809168}"/>
          </ac:spMkLst>
        </pc:spChg>
        <pc:spChg chg="add mod">
          <ac:chgData name="David" userId="0dc6492d-cb72-4984-974b-b19f01f9d2e8" providerId="ADAL" clId="{80FAFA02-EC5E-465E-B2E4-CE98944C9AFE}" dt="2020-10-30T19:08:10.536" v="2668" actId="1076"/>
          <ac:spMkLst>
            <pc:docMk/>
            <pc:sldMk cId="3820554404" sldId="256"/>
            <ac:spMk id="140" creationId="{72D7388C-F7E6-43D4-918B-BC5F0F3BC6D7}"/>
          </ac:spMkLst>
        </pc:spChg>
        <pc:spChg chg="add mod">
          <ac:chgData name="David" userId="0dc6492d-cb72-4984-974b-b19f01f9d2e8" providerId="ADAL" clId="{80FAFA02-EC5E-465E-B2E4-CE98944C9AFE}" dt="2020-10-30T19:04:11.942" v="2559" actId="1076"/>
          <ac:spMkLst>
            <pc:docMk/>
            <pc:sldMk cId="3820554404" sldId="256"/>
            <ac:spMk id="141" creationId="{48A47D1B-C312-4D9B-A9FF-03F8187722E6}"/>
          </ac:spMkLst>
        </pc:spChg>
        <pc:spChg chg="add mod">
          <ac:chgData name="David" userId="0dc6492d-cb72-4984-974b-b19f01f9d2e8" providerId="ADAL" clId="{80FAFA02-EC5E-465E-B2E4-CE98944C9AFE}" dt="2020-10-30T19:03:56.588" v="2558" actId="1076"/>
          <ac:spMkLst>
            <pc:docMk/>
            <pc:sldMk cId="3820554404" sldId="256"/>
            <ac:spMk id="142" creationId="{069C99CC-FE35-47A2-BAB1-14881458CFE9}"/>
          </ac:spMkLst>
        </pc:spChg>
        <pc:spChg chg="add mod">
          <ac:chgData name="David" userId="0dc6492d-cb72-4984-974b-b19f01f9d2e8" providerId="ADAL" clId="{80FAFA02-EC5E-465E-B2E4-CE98944C9AFE}" dt="2020-10-30T19:04:24.789" v="2560" actId="1076"/>
          <ac:spMkLst>
            <pc:docMk/>
            <pc:sldMk cId="3820554404" sldId="256"/>
            <ac:spMk id="143" creationId="{9B9DD900-6B62-48D3-868B-43B79C8380F1}"/>
          </ac:spMkLst>
        </pc:spChg>
        <pc:spChg chg="add mod">
          <ac:chgData name="David" userId="0dc6492d-cb72-4984-974b-b19f01f9d2e8" providerId="ADAL" clId="{80FAFA02-EC5E-465E-B2E4-CE98944C9AFE}" dt="2020-10-30T19:04:42.089" v="2563" actId="1076"/>
          <ac:spMkLst>
            <pc:docMk/>
            <pc:sldMk cId="3820554404" sldId="256"/>
            <ac:spMk id="144" creationId="{81FDFAE9-1AD0-4729-89C7-C23E2E64C93B}"/>
          </ac:spMkLst>
        </pc:spChg>
        <pc:spChg chg="add mod">
          <ac:chgData name="David" userId="0dc6492d-cb72-4984-974b-b19f01f9d2e8" providerId="ADAL" clId="{80FAFA02-EC5E-465E-B2E4-CE98944C9AFE}" dt="2020-10-30T19:04:52.518" v="2564" actId="1076"/>
          <ac:spMkLst>
            <pc:docMk/>
            <pc:sldMk cId="3820554404" sldId="256"/>
            <ac:spMk id="145" creationId="{F97214F4-2950-436E-9471-672CF721B2DE}"/>
          </ac:spMkLst>
        </pc:spChg>
        <pc:spChg chg="add mod">
          <ac:chgData name="David" userId="0dc6492d-cb72-4984-974b-b19f01f9d2e8" providerId="ADAL" clId="{80FAFA02-EC5E-465E-B2E4-CE98944C9AFE}" dt="2020-10-30T19:05:04.771" v="2566" actId="1076"/>
          <ac:spMkLst>
            <pc:docMk/>
            <pc:sldMk cId="3820554404" sldId="256"/>
            <ac:spMk id="146" creationId="{8F830F48-0A71-44B5-8335-7536901F12B6}"/>
          </ac:spMkLst>
        </pc:spChg>
        <pc:spChg chg="add mod">
          <ac:chgData name="David" userId="0dc6492d-cb72-4984-974b-b19f01f9d2e8" providerId="ADAL" clId="{80FAFA02-EC5E-465E-B2E4-CE98944C9AFE}" dt="2020-10-30T19:05:40.916" v="2573" actId="14100"/>
          <ac:spMkLst>
            <pc:docMk/>
            <pc:sldMk cId="3820554404" sldId="256"/>
            <ac:spMk id="147" creationId="{2975662A-4121-4536-8489-C7F54B9846F7}"/>
          </ac:spMkLst>
        </pc:spChg>
        <pc:spChg chg="add mod">
          <ac:chgData name="David" userId="0dc6492d-cb72-4984-974b-b19f01f9d2e8" providerId="ADAL" clId="{80FAFA02-EC5E-465E-B2E4-CE98944C9AFE}" dt="2020-10-30T19:06:03.038" v="2577" actId="1076"/>
          <ac:spMkLst>
            <pc:docMk/>
            <pc:sldMk cId="3820554404" sldId="256"/>
            <ac:spMk id="148" creationId="{7C83FB4C-CDA2-4625-B16C-1A8C403609C3}"/>
          </ac:spMkLst>
        </pc:spChg>
        <pc:spChg chg="add mod">
          <ac:chgData name="David" userId="0dc6492d-cb72-4984-974b-b19f01f9d2e8" providerId="ADAL" clId="{80FAFA02-EC5E-465E-B2E4-CE98944C9AFE}" dt="2020-10-30T19:06:05.393" v="2579" actId="1037"/>
          <ac:spMkLst>
            <pc:docMk/>
            <pc:sldMk cId="3820554404" sldId="256"/>
            <ac:spMk id="149" creationId="{372E79F2-52DF-4BEF-9FBD-EC854385A408}"/>
          </ac:spMkLst>
        </pc:spChg>
        <pc:spChg chg="add mod">
          <ac:chgData name="David" userId="0dc6492d-cb72-4984-974b-b19f01f9d2e8" providerId="ADAL" clId="{80FAFA02-EC5E-465E-B2E4-CE98944C9AFE}" dt="2020-10-30T19:07:57.475" v="2667" actId="1076"/>
          <ac:spMkLst>
            <pc:docMk/>
            <pc:sldMk cId="3820554404" sldId="256"/>
            <ac:spMk id="150" creationId="{545E37C8-4C5E-4FF7-9170-914F8D5382A3}"/>
          </ac:spMkLst>
        </pc:spChg>
        <pc:spChg chg="add mod">
          <ac:chgData name="David" userId="0dc6492d-cb72-4984-974b-b19f01f9d2e8" providerId="ADAL" clId="{80FAFA02-EC5E-465E-B2E4-CE98944C9AFE}" dt="2020-10-30T19:08:21.344" v="2678" actId="1037"/>
          <ac:spMkLst>
            <pc:docMk/>
            <pc:sldMk cId="3820554404" sldId="256"/>
            <ac:spMk id="151" creationId="{FECC74C8-2367-41A7-A562-B1CF502664FE}"/>
          </ac:spMkLst>
        </pc:spChg>
        <pc:spChg chg="add mod">
          <ac:chgData name="David" userId="0dc6492d-cb72-4984-974b-b19f01f9d2e8" providerId="ADAL" clId="{80FAFA02-EC5E-465E-B2E4-CE98944C9AFE}" dt="2020-10-30T19:07:02.980" v="2585" actId="1076"/>
          <ac:spMkLst>
            <pc:docMk/>
            <pc:sldMk cId="3820554404" sldId="256"/>
            <ac:spMk id="152" creationId="{65649239-0BB2-4A9E-BF02-EED4157F1D73}"/>
          </ac:spMkLst>
        </pc:spChg>
        <pc:spChg chg="add mod">
          <ac:chgData name="David" userId="0dc6492d-cb72-4984-974b-b19f01f9d2e8" providerId="ADAL" clId="{80FAFA02-EC5E-465E-B2E4-CE98944C9AFE}" dt="2020-10-30T19:06:55.978" v="2584" actId="1076"/>
          <ac:spMkLst>
            <pc:docMk/>
            <pc:sldMk cId="3820554404" sldId="256"/>
            <ac:spMk id="153" creationId="{ACA877EA-2439-431B-B166-9B06F3D25EE5}"/>
          </ac:spMkLst>
        </pc:spChg>
        <pc:spChg chg="add mod">
          <ac:chgData name="David" userId="0dc6492d-cb72-4984-974b-b19f01f9d2e8" providerId="ADAL" clId="{80FAFA02-EC5E-465E-B2E4-CE98944C9AFE}" dt="2020-10-30T19:09:47.369" v="2763" actId="1038"/>
          <ac:spMkLst>
            <pc:docMk/>
            <pc:sldMk cId="3820554404" sldId="256"/>
            <ac:spMk id="154" creationId="{BED7DBBA-A1FC-4BF7-B237-46B0DD060ABC}"/>
          </ac:spMkLst>
        </pc:spChg>
        <pc:spChg chg="add mod">
          <ac:chgData name="David" userId="0dc6492d-cb72-4984-974b-b19f01f9d2e8" providerId="ADAL" clId="{80FAFA02-EC5E-465E-B2E4-CE98944C9AFE}" dt="2020-10-30T19:09:27.014" v="2747" actId="1076"/>
          <ac:spMkLst>
            <pc:docMk/>
            <pc:sldMk cId="3820554404" sldId="256"/>
            <ac:spMk id="155" creationId="{FE3D0033-66AD-4AB8-AEC5-CE4832BB3440}"/>
          </ac:spMkLst>
        </pc:spChg>
        <pc:spChg chg="add mod">
          <ac:chgData name="David" userId="0dc6492d-cb72-4984-974b-b19f01f9d2e8" providerId="ADAL" clId="{80FAFA02-EC5E-465E-B2E4-CE98944C9AFE}" dt="2020-10-30T19:09:47.369" v="2763" actId="1038"/>
          <ac:spMkLst>
            <pc:docMk/>
            <pc:sldMk cId="3820554404" sldId="256"/>
            <ac:spMk id="156" creationId="{840297BD-963A-4E89-8ED4-92D7D1DF4BBB}"/>
          </ac:spMkLst>
        </pc:spChg>
        <pc:spChg chg="add mod">
          <ac:chgData name="David" userId="0dc6492d-cb72-4984-974b-b19f01f9d2e8" providerId="ADAL" clId="{80FAFA02-EC5E-465E-B2E4-CE98944C9AFE}" dt="2020-10-30T19:09:32.640" v="2748" actId="1076"/>
          <ac:spMkLst>
            <pc:docMk/>
            <pc:sldMk cId="3820554404" sldId="256"/>
            <ac:spMk id="157" creationId="{CC1742ED-9B9C-459B-9E75-425C27160EC4}"/>
          </ac:spMkLst>
        </pc:spChg>
        <pc:spChg chg="add mod">
          <ac:chgData name="David" userId="0dc6492d-cb72-4984-974b-b19f01f9d2e8" providerId="ADAL" clId="{80FAFA02-EC5E-465E-B2E4-CE98944C9AFE}" dt="2020-10-30T19:11:11.962" v="2776" actId="1076"/>
          <ac:spMkLst>
            <pc:docMk/>
            <pc:sldMk cId="3820554404" sldId="256"/>
            <ac:spMk id="158" creationId="{EB6BD1DF-E89D-40F2-8C00-FF3D1D3BC5F9}"/>
          </ac:spMkLst>
        </pc:spChg>
        <pc:spChg chg="add mod">
          <ac:chgData name="David" userId="0dc6492d-cb72-4984-974b-b19f01f9d2e8" providerId="ADAL" clId="{80FAFA02-EC5E-465E-B2E4-CE98944C9AFE}" dt="2020-10-30T19:11:22.287" v="2779" actId="1076"/>
          <ac:spMkLst>
            <pc:docMk/>
            <pc:sldMk cId="3820554404" sldId="256"/>
            <ac:spMk id="159" creationId="{0C28F935-B891-4AA6-8950-B211ED406CD4}"/>
          </ac:spMkLst>
        </pc:spChg>
        <pc:spChg chg="add mod">
          <ac:chgData name="David" userId="0dc6492d-cb72-4984-974b-b19f01f9d2e8" providerId="ADAL" clId="{80FAFA02-EC5E-465E-B2E4-CE98944C9AFE}" dt="2020-10-30T19:11:48.937" v="2785" actId="20577"/>
          <ac:spMkLst>
            <pc:docMk/>
            <pc:sldMk cId="3820554404" sldId="256"/>
            <ac:spMk id="160" creationId="{9C15120B-CC14-4786-BC8D-F605F3B91F2A}"/>
          </ac:spMkLst>
        </pc:spChg>
        <pc:spChg chg="add mod">
          <ac:chgData name="David" userId="0dc6492d-cb72-4984-974b-b19f01f9d2e8" providerId="ADAL" clId="{80FAFA02-EC5E-465E-B2E4-CE98944C9AFE}" dt="2020-10-30T19:11:34.020" v="2782" actId="20577"/>
          <ac:spMkLst>
            <pc:docMk/>
            <pc:sldMk cId="3820554404" sldId="256"/>
            <ac:spMk id="161" creationId="{36AA5212-84BB-454F-9DBF-C2CC9D61D598}"/>
          </ac:spMkLst>
        </pc:spChg>
        <pc:spChg chg="add mod">
          <ac:chgData name="David" userId="0dc6492d-cb72-4984-974b-b19f01f9d2e8" providerId="ADAL" clId="{80FAFA02-EC5E-465E-B2E4-CE98944C9AFE}" dt="2020-10-30T19:11:58.641" v="2788" actId="20577"/>
          <ac:spMkLst>
            <pc:docMk/>
            <pc:sldMk cId="3820554404" sldId="256"/>
            <ac:spMk id="162" creationId="{91E832A1-9C4C-4F77-B0FB-CA74CA712EDC}"/>
          </ac:spMkLst>
        </pc:spChg>
        <pc:spChg chg="add mod">
          <ac:chgData name="David" userId="0dc6492d-cb72-4984-974b-b19f01f9d2e8" providerId="ADAL" clId="{80FAFA02-EC5E-465E-B2E4-CE98944C9AFE}" dt="2020-10-30T19:12:17.552" v="2792" actId="1036"/>
          <ac:spMkLst>
            <pc:docMk/>
            <pc:sldMk cId="3820554404" sldId="256"/>
            <ac:spMk id="163" creationId="{3C5BE9C7-E7D9-4007-9E46-7FE2A53B1269}"/>
          </ac:spMkLst>
        </pc:spChg>
        <pc:spChg chg="add mod">
          <ac:chgData name="David" userId="0dc6492d-cb72-4984-974b-b19f01f9d2e8" providerId="ADAL" clId="{80FAFA02-EC5E-465E-B2E4-CE98944C9AFE}" dt="2020-10-30T19:14:00.471" v="2826" actId="1037"/>
          <ac:spMkLst>
            <pc:docMk/>
            <pc:sldMk cId="3820554404" sldId="256"/>
            <ac:spMk id="164" creationId="{12F41806-D404-46BC-8C66-0E1307DCF66A}"/>
          </ac:spMkLst>
        </pc:spChg>
        <pc:spChg chg="add mod">
          <ac:chgData name="David" userId="0dc6492d-cb72-4984-974b-b19f01f9d2e8" providerId="ADAL" clId="{80FAFA02-EC5E-465E-B2E4-CE98944C9AFE}" dt="2020-10-30T19:13:41.519" v="2815" actId="20577"/>
          <ac:spMkLst>
            <pc:docMk/>
            <pc:sldMk cId="3820554404" sldId="256"/>
            <ac:spMk id="165" creationId="{76F051D6-ED0B-4B2B-ABA7-89789B970320}"/>
          </ac:spMkLst>
        </pc:spChg>
        <pc:spChg chg="add mod">
          <ac:chgData name="David" userId="0dc6492d-cb72-4984-974b-b19f01f9d2e8" providerId="ADAL" clId="{80FAFA02-EC5E-465E-B2E4-CE98944C9AFE}" dt="2020-10-30T19:14:28.396" v="2839" actId="1037"/>
          <ac:spMkLst>
            <pc:docMk/>
            <pc:sldMk cId="3820554404" sldId="256"/>
            <ac:spMk id="166" creationId="{6C697F5C-A21A-4E16-8E6A-219F823C1C87}"/>
          </ac:spMkLst>
        </pc:spChg>
        <pc:spChg chg="add mod">
          <ac:chgData name="David" userId="0dc6492d-cb72-4984-974b-b19f01f9d2e8" providerId="ADAL" clId="{80FAFA02-EC5E-465E-B2E4-CE98944C9AFE}" dt="2020-10-30T19:14:51.646" v="2845" actId="1076"/>
          <ac:spMkLst>
            <pc:docMk/>
            <pc:sldMk cId="3820554404" sldId="256"/>
            <ac:spMk id="167" creationId="{6FFB020D-429B-4C2F-B0F5-F779A5473F68}"/>
          </ac:spMkLst>
        </pc:spChg>
        <pc:spChg chg="add mod">
          <ac:chgData name="David" userId="0dc6492d-cb72-4984-974b-b19f01f9d2e8" providerId="ADAL" clId="{80FAFA02-EC5E-465E-B2E4-CE98944C9AFE}" dt="2020-10-30T19:15:08.482" v="2854" actId="1037"/>
          <ac:spMkLst>
            <pc:docMk/>
            <pc:sldMk cId="3820554404" sldId="256"/>
            <ac:spMk id="168" creationId="{8D90F31D-323E-4B08-A27F-D30D1B19D57C}"/>
          </ac:spMkLst>
        </pc:spChg>
        <pc:spChg chg="add mod">
          <ac:chgData name="David" userId="0dc6492d-cb72-4984-974b-b19f01f9d2e8" providerId="ADAL" clId="{80FAFA02-EC5E-465E-B2E4-CE98944C9AFE}" dt="2020-10-30T19:15:23.268" v="2862" actId="1037"/>
          <ac:spMkLst>
            <pc:docMk/>
            <pc:sldMk cId="3820554404" sldId="256"/>
            <ac:spMk id="169" creationId="{469382CA-87AE-48A8-8A5C-32D12A60B8A7}"/>
          </ac:spMkLst>
        </pc:spChg>
        <pc:spChg chg="add mod">
          <ac:chgData name="David" userId="0dc6492d-cb72-4984-974b-b19f01f9d2e8" providerId="ADAL" clId="{80FAFA02-EC5E-465E-B2E4-CE98944C9AFE}" dt="2020-10-30T19:15:41.739" v="2870" actId="1038"/>
          <ac:spMkLst>
            <pc:docMk/>
            <pc:sldMk cId="3820554404" sldId="256"/>
            <ac:spMk id="170" creationId="{D0861DA1-CDB2-4EC6-8079-6DA4901279FA}"/>
          </ac:spMkLst>
        </pc:spChg>
        <pc:spChg chg="add mod">
          <ac:chgData name="David" userId="0dc6492d-cb72-4984-974b-b19f01f9d2e8" providerId="ADAL" clId="{80FAFA02-EC5E-465E-B2E4-CE98944C9AFE}" dt="2020-10-30T19:16:07.686" v="2874" actId="1037"/>
          <ac:spMkLst>
            <pc:docMk/>
            <pc:sldMk cId="3820554404" sldId="256"/>
            <ac:spMk id="171" creationId="{FE3EABC7-F059-457F-8CE4-487CAA88CD46}"/>
          </ac:spMkLst>
        </pc:spChg>
        <pc:spChg chg="add mod">
          <ac:chgData name="David" userId="0dc6492d-cb72-4984-974b-b19f01f9d2e8" providerId="ADAL" clId="{80FAFA02-EC5E-465E-B2E4-CE98944C9AFE}" dt="2020-10-30T19:14:12.385" v="2832" actId="1038"/>
          <ac:spMkLst>
            <pc:docMk/>
            <pc:sldMk cId="3820554404" sldId="256"/>
            <ac:spMk id="172" creationId="{CB37079E-07FE-4CE0-8C4E-F32E48DF0672}"/>
          </ac:spMkLst>
        </pc:spChg>
        <pc:spChg chg="add mod">
          <ac:chgData name="David" userId="0dc6492d-cb72-4984-974b-b19f01f9d2e8" providerId="ADAL" clId="{80FAFA02-EC5E-465E-B2E4-CE98944C9AFE}" dt="2020-10-30T19:13:46.092" v="2817" actId="20577"/>
          <ac:spMkLst>
            <pc:docMk/>
            <pc:sldMk cId="3820554404" sldId="256"/>
            <ac:spMk id="173" creationId="{DB2A6752-C09B-4321-8171-B9ECCD9FE574}"/>
          </ac:spMkLst>
        </pc:spChg>
        <pc:spChg chg="add mod">
          <ac:chgData name="David" userId="0dc6492d-cb72-4984-974b-b19f01f9d2e8" providerId="ADAL" clId="{80FAFA02-EC5E-465E-B2E4-CE98944C9AFE}" dt="2020-10-30T19:17:02.410" v="2889" actId="1038"/>
          <ac:spMkLst>
            <pc:docMk/>
            <pc:sldMk cId="3820554404" sldId="256"/>
            <ac:spMk id="174" creationId="{6764263F-EA24-410C-9169-0D77AF32F2C6}"/>
          </ac:spMkLst>
        </pc:spChg>
        <pc:spChg chg="add mod">
          <ac:chgData name="David" userId="0dc6492d-cb72-4984-974b-b19f01f9d2e8" providerId="ADAL" clId="{80FAFA02-EC5E-465E-B2E4-CE98944C9AFE}" dt="2020-10-30T19:17:11.962" v="2894" actId="20577"/>
          <ac:spMkLst>
            <pc:docMk/>
            <pc:sldMk cId="3820554404" sldId="256"/>
            <ac:spMk id="175" creationId="{B5E74FDE-F7D4-459E-9876-45ACB8872BF8}"/>
          </ac:spMkLst>
        </pc:spChg>
        <pc:spChg chg="add mod">
          <ac:chgData name="David" userId="0dc6492d-cb72-4984-974b-b19f01f9d2e8" providerId="ADAL" clId="{80FAFA02-EC5E-465E-B2E4-CE98944C9AFE}" dt="2020-10-30T19:17:42.370" v="2906" actId="1038"/>
          <ac:spMkLst>
            <pc:docMk/>
            <pc:sldMk cId="3820554404" sldId="256"/>
            <ac:spMk id="176" creationId="{6C508E89-190E-429B-860C-9DA100D39A3F}"/>
          </ac:spMkLst>
        </pc:spChg>
        <pc:spChg chg="add mod">
          <ac:chgData name="David" userId="0dc6492d-cb72-4984-974b-b19f01f9d2e8" providerId="ADAL" clId="{80FAFA02-EC5E-465E-B2E4-CE98944C9AFE}" dt="2020-10-30T19:17:20.942" v="2899" actId="20577"/>
          <ac:spMkLst>
            <pc:docMk/>
            <pc:sldMk cId="3820554404" sldId="256"/>
            <ac:spMk id="177" creationId="{AA9E9098-DD64-42ED-82CA-19003EC06578}"/>
          </ac:spMkLst>
        </pc:spChg>
        <pc:spChg chg="add mod">
          <ac:chgData name="David" userId="0dc6492d-cb72-4984-974b-b19f01f9d2e8" providerId="ADAL" clId="{80FAFA02-EC5E-465E-B2E4-CE98944C9AFE}" dt="2020-10-30T19:17:56.398" v="2912" actId="20577"/>
          <ac:spMkLst>
            <pc:docMk/>
            <pc:sldMk cId="3820554404" sldId="256"/>
            <ac:spMk id="178" creationId="{3A24FC15-C1B7-4065-B43D-B2D17BFB8E93}"/>
          </ac:spMkLst>
        </pc:spChg>
        <pc:spChg chg="add mod">
          <ac:chgData name="David" userId="0dc6492d-cb72-4984-974b-b19f01f9d2e8" providerId="ADAL" clId="{80FAFA02-EC5E-465E-B2E4-CE98944C9AFE}" dt="2020-10-30T19:18:07.799" v="2917" actId="20577"/>
          <ac:spMkLst>
            <pc:docMk/>
            <pc:sldMk cId="3820554404" sldId="256"/>
            <ac:spMk id="179" creationId="{2BD1F379-A722-4B2F-8239-24A02681B7BA}"/>
          </ac:spMkLst>
        </pc:spChg>
        <pc:spChg chg="add mod">
          <ac:chgData name="David" userId="0dc6492d-cb72-4984-974b-b19f01f9d2e8" providerId="ADAL" clId="{80FAFA02-EC5E-465E-B2E4-CE98944C9AFE}" dt="2020-10-30T19:16:44.619" v="2884" actId="20577"/>
          <ac:spMkLst>
            <pc:docMk/>
            <pc:sldMk cId="3820554404" sldId="256"/>
            <ac:spMk id="180" creationId="{C370217C-0B78-43FD-8BDC-0C19120A0364}"/>
          </ac:spMkLst>
        </pc:spChg>
        <pc:spChg chg="add mod">
          <ac:chgData name="David" userId="0dc6492d-cb72-4984-974b-b19f01f9d2e8" providerId="ADAL" clId="{80FAFA02-EC5E-465E-B2E4-CE98944C9AFE}" dt="2020-10-30T19:21:08.914" v="3058" actId="1036"/>
          <ac:spMkLst>
            <pc:docMk/>
            <pc:sldMk cId="3820554404" sldId="256"/>
            <ac:spMk id="181" creationId="{61E5F6E3-7AFB-430E-B41F-E7D26D4E2114}"/>
          </ac:spMkLst>
        </pc:spChg>
        <pc:spChg chg="add mod">
          <ac:chgData name="David" userId="0dc6492d-cb72-4984-974b-b19f01f9d2e8" providerId="ADAL" clId="{80FAFA02-EC5E-465E-B2E4-CE98944C9AFE}" dt="2020-10-30T19:21:08.914" v="3058" actId="1036"/>
          <ac:spMkLst>
            <pc:docMk/>
            <pc:sldMk cId="3820554404" sldId="256"/>
            <ac:spMk id="182" creationId="{5EA00356-C9A2-454A-816C-AF57D37CB351}"/>
          </ac:spMkLst>
        </pc:spChg>
        <pc:spChg chg="add mod">
          <ac:chgData name="David" userId="0dc6492d-cb72-4984-974b-b19f01f9d2e8" providerId="ADAL" clId="{80FAFA02-EC5E-465E-B2E4-CE98944C9AFE}" dt="2020-10-30T19:21:08.914" v="3058" actId="1036"/>
          <ac:spMkLst>
            <pc:docMk/>
            <pc:sldMk cId="3820554404" sldId="256"/>
            <ac:spMk id="183" creationId="{F0AEA4AE-9D2F-4522-8F38-B1C323F9568C}"/>
          </ac:spMkLst>
        </pc:spChg>
        <pc:cxnChg chg="add mod">
          <ac:chgData name="David" userId="0dc6492d-cb72-4984-974b-b19f01f9d2e8" providerId="ADAL" clId="{80FAFA02-EC5E-465E-B2E4-CE98944C9AFE}" dt="2020-10-30T18:30:51.810" v="280" actId="208"/>
          <ac:cxnSpMkLst>
            <pc:docMk/>
            <pc:sldMk cId="3820554404" sldId="256"/>
            <ac:cxnSpMk id="4" creationId="{2FD4BBCC-2D5E-445D-A456-12D2EF7555A0}"/>
          </ac:cxnSpMkLst>
        </pc:cxnChg>
        <pc:cxnChg chg="add mod">
          <ac:chgData name="David" userId="0dc6492d-cb72-4984-974b-b19f01f9d2e8" providerId="ADAL" clId="{80FAFA02-EC5E-465E-B2E4-CE98944C9AFE}" dt="2020-10-30T19:40:36.317" v="3087" actId="1076"/>
          <ac:cxnSpMkLst>
            <pc:docMk/>
            <pc:sldMk cId="3820554404" sldId="256"/>
            <ac:cxnSpMk id="10" creationId="{C409F2EB-2622-4A9F-8C3B-925FC5C81910}"/>
          </ac:cxnSpMkLst>
        </pc:cxnChg>
      </pc:sldChg>
      <pc:sldChg chg="addSp delSp add">
        <pc:chgData name="David" userId="0dc6492d-cb72-4984-974b-b19f01f9d2e8" providerId="ADAL" clId="{80FAFA02-EC5E-465E-B2E4-CE98944C9AFE}" dt="2020-10-30T20:33:53.165" v="3092"/>
        <pc:sldMkLst>
          <pc:docMk/>
          <pc:sldMk cId="2316330206" sldId="257"/>
        </pc:sldMkLst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2" creationId="{766952AC-02E9-4DD5-9170-4E9FF72F350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5" creationId="{9930B0E0-3F92-4F9F-A371-1806C857F9F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" creationId="{5FF6B16E-60FB-4CC4-986F-13E358C11C9A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" creationId="{5AC62007-7C04-4481-8ED6-E78C82831D7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21" creationId="{42316CA3-C787-4CD7-B799-3159646C0EE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3" creationId="{11FD3951-9020-4981-8D8A-B80B58E1F89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4" creationId="{697E535B-9A4E-4BB5-BE1E-1AD299B530F0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5" creationId="{DF767F50-D3CA-4C7C-A9FB-51CFA8E633E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6" creationId="{8ABF5D57-E82A-4970-AB18-4FD05910C9F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7" creationId="{7FDA5C6F-DAF6-4AF9-992A-B6BAD1F50F8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8" creationId="{60C9A9C4-E512-4BB2-996C-FABD6B5976C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49" creationId="{01AECDA5-D646-4FE7-8563-F86E638FE1E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50" creationId="{31CA91F0-AC52-4CA6-90B1-4FD1278DB49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51" creationId="{A75BEAEE-6AF9-40F1-BE50-B3579B8253B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54" creationId="{883098C0-D873-40B7-BB49-659E4F60F63E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55" creationId="{93E55EF6-05A6-4493-B78D-5D6A59D025D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56" creationId="{8BD3D2A0-26C7-49DE-9231-E0CC9BA99040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1" creationId="{2AC75CAF-E326-4DA3-9A02-E68C5146899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2" creationId="{94F3F403-BE33-48F8-9F09-35C8BEF5C38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3" creationId="{91EEEF1E-6147-4DCC-A536-522592B24AF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4" creationId="{59A5869C-54A6-4D1B-98B0-C2B381669CF2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7" creationId="{4A7D732C-F720-4DAF-9226-46BB8FD61CAC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8" creationId="{96C599A7-50DF-49AD-86FD-9D530B9C02E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69" creationId="{4ACAA08E-9B7D-4DBB-B798-07C1AD719562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0" creationId="{D4F9F152-A613-499D-940B-81978E4F23AC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1" creationId="{19BA1ABB-5508-4D34-AE80-DFB26638758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2" creationId="{558E9D28-2B4B-4C47-8C8E-547FFB45EB2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3" creationId="{70D561BD-14BB-40CD-B104-5837F8DD9041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4" creationId="{BD3C4D6A-5DA9-4D87-842E-9E21AEAE891D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5" creationId="{DC0FB812-78E0-4999-A6CE-4E39BE75B27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6" creationId="{29BEDEA5-9B3E-41E6-8973-3CF432D4233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7" creationId="{01A11E88-EDA0-4F5E-82FF-13283F34B65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8" creationId="{485EE41C-F273-41AF-BC09-5E1971EC4D7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79" creationId="{39640B59-D01F-4C1F-847C-1E398B61FC4D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0" creationId="{7F4FD9ED-D6EC-4603-866A-2DBF211E461C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1" creationId="{A25C1071-6EFA-4E6A-A223-8F033F63295D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2" creationId="{DDD92232-A0B6-4C32-B34F-D4E0F2ED6CF2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4" creationId="{30BE83B5-9B45-4355-B794-512653CD8D8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5" creationId="{E6CBC7F8-653E-4021-B079-E30E7ED8EE3D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6" creationId="{40F322EC-10CD-444F-821C-1F6C9681446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7" creationId="{9A704A32-2BAA-4E86-93E7-2C0C6797CD7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88" creationId="{30770B73-1C7A-4E0B-9800-E94DA265E49D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0" creationId="{EB91A9C9-143F-4DC1-A709-EE83815ACB0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1" creationId="{2284800A-A304-4518-96C4-E0053669CEF1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2" creationId="{F2CC1E61-A035-4D47-A8C8-B59E70B31EBE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3" creationId="{0B3489E9-7111-465F-A2FE-84B09A6F226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4" creationId="{3368EFA1-675A-43FF-AF09-CD69226A101F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5" creationId="{43A4DD9A-B47C-4476-B13F-F683EC11861A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6" creationId="{C9B408D4-41EC-4AE0-BF68-68B79BEF96B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7" creationId="{1C83626B-32FA-49F0-B6CC-6EEBDB2E10B0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8" creationId="{217B7A4E-9948-4AF7-AE5A-CDEED04D5EE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99" creationId="{8BDBD633-EB85-44B1-BE02-E0DEA5AA047E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0" creationId="{21C4405E-57DF-4D19-A314-EEDB60EB6B52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1" creationId="{69EB03FB-3D87-4C47-A72B-0B593DC1B43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2" creationId="{F8B0AE26-3F3D-4D59-96D7-EDFA113104D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3" creationId="{7E7F0189-55A3-47D1-AA68-67D0C83BE7F0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4" creationId="{72089017-3A19-4FCC-8A4F-8E7D5600ACFF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5" creationId="{C005BC84-A70A-4946-9AB2-174A424C083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6" creationId="{579E3F48-A737-4631-80CB-24A59F1F27E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7" creationId="{8EA3BE89-A178-483F-A0FA-207ABF99DB4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8" creationId="{64B6C3DD-DA5D-421F-9E3F-11FDEEEA7C6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09" creationId="{A5E2F7D5-07B1-4A53-AFA1-0ABBF7D3C97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10" creationId="{5D3C9CC5-E86F-4933-AA44-5600B56BB0C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13" creationId="{55D8630E-A097-4F60-BE80-D0350B82397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14" creationId="{94C9F546-CDB2-4F56-A04D-02E873403B5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15" creationId="{6FF45E48-DFB8-4C81-9462-327AA8E5254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16" creationId="{0174972A-B1F6-4003-AAFB-C19CBF768B0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17" creationId="{F904DCA2-F0EB-4933-997E-F2A834E2C3E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20" creationId="{F47FAE0A-2C78-4048-83E9-733F40A1174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21" creationId="{000D70D3-6FF7-4277-A824-2F2BC14EFBDF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26" creationId="{DC269F7E-BC66-4F97-9196-9D762C1A6E6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33" creationId="{6904F167-041A-47FE-92DC-FD1AF736C00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37" creationId="{98E386FA-7C54-4DA3-9E6C-4B00B52AF20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38" creationId="{105B71FB-84A3-46A0-AAB2-F473D30D9A5F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39" creationId="{C2355E7F-19D1-41E6-ABDC-BAA83B80916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0" creationId="{72D7388C-F7E6-43D4-918B-BC5F0F3BC6D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1" creationId="{48A47D1B-C312-4D9B-A9FF-03F8187722E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2" creationId="{069C99CC-FE35-47A2-BAB1-14881458CFE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3" creationId="{9B9DD900-6B62-48D3-868B-43B79C8380F1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4" creationId="{81FDFAE9-1AD0-4729-89C7-C23E2E64C93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5" creationId="{F97214F4-2950-436E-9471-672CF721B2DE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6" creationId="{8F830F48-0A71-44B5-8335-7536901F12B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7" creationId="{2975662A-4121-4536-8489-C7F54B9846F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8" creationId="{7C83FB4C-CDA2-4625-B16C-1A8C403609C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49" creationId="{372E79F2-52DF-4BEF-9FBD-EC854385A40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0" creationId="{545E37C8-4C5E-4FF7-9170-914F8D5382A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1" creationId="{FECC74C8-2367-41A7-A562-B1CF502664FE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2" creationId="{65649239-0BB2-4A9E-BF02-EED4157F1D7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3" creationId="{ACA877EA-2439-431B-B166-9B06F3D25EE5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4" creationId="{BED7DBBA-A1FC-4BF7-B237-46B0DD060ABC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5" creationId="{FE3D0033-66AD-4AB8-AEC5-CE4832BB3440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6" creationId="{840297BD-963A-4E89-8ED4-92D7D1DF4BBB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7" creationId="{CC1742ED-9B9C-459B-9E75-425C27160EC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8" creationId="{EB6BD1DF-E89D-40F2-8C00-FF3D1D3BC5F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59" creationId="{0C28F935-B891-4AA6-8950-B211ED406CD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0" creationId="{9C15120B-CC14-4786-BC8D-F605F3B91F2A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1" creationId="{36AA5212-84BB-454F-9DBF-C2CC9D61D59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2" creationId="{91E832A1-9C4C-4F77-B0FB-CA74CA712EDC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3" creationId="{3C5BE9C7-E7D9-4007-9E46-7FE2A53B1269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4" creationId="{12F41806-D404-46BC-8C66-0E1307DCF66A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5" creationId="{76F051D6-ED0B-4B2B-ABA7-89789B970320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6" creationId="{6C697F5C-A21A-4E16-8E6A-219F823C1C8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7" creationId="{6FFB020D-429B-4C2F-B0F5-F779A5473F6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8" creationId="{8D90F31D-323E-4B08-A27F-D30D1B19D57C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69" creationId="{469382CA-87AE-48A8-8A5C-32D12A60B8A7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0" creationId="{D0861DA1-CDB2-4EC6-8079-6DA4901279FA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1" creationId="{FE3EABC7-F059-457F-8CE4-487CAA88CD4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2" creationId="{CB37079E-07FE-4CE0-8C4E-F32E48DF0672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3" creationId="{DB2A6752-C09B-4321-8171-B9ECCD9FE57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4" creationId="{6764263F-EA24-410C-9169-0D77AF32F2C6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5" creationId="{B5E74FDE-F7D4-459E-9876-45ACB8872BF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6" creationId="{6C508E89-190E-429B-860C-9DA100D39A3F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7" creationId="{AA9E9098-DD64-42ED-82CA-19003EC06578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8" creationId="{3A24FC15-C1B7-4065-B43D-B2D17BFB8E93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79" creationId="{2BD1F379-A722-4B2F-8239-24A02681B7BA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80" creationId="{C370217C-0B78-43FD-8BDC-0C19120A036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81" creationId="{61E5F6E3-7AFB-430E-B41F-E7D26D4E2114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82" creationId="{5EA00356-C9A2-454A-816C-AF57D37CB351}"/>
          </ac:spMkLst>
        </pc:spChg>
        <pc:spChg chg="del">
          <ac:chgData name="David" userId="0dc6492d-cb72-4984-974b-b19f01f9d2e8" providerId="ADAL" clId="{80FAFA02-EC5E-465E-B2E4-CE98944C9AFE}" dt="2020-10-30T20:33:48.390" v="3091"/>
          <ac:spMkLst>
            <pc:docMk/>
            <pc:sldMk cId="2316330206" sldId="257"/>
            <ac:spMk id="183" creationId="{F0AEA4AE-9D2F-4522-8F38-B1C323F9568C}"/>
          </ac:spMkLst>
        </pc:spChg>
        <pc:picChg chg="add">
          <ac:chgData name="David" userId="0dc6492d-cb72-4984-974b-b19f01f9d2e8" providerId="ADAL" clId="{80FAFA02-EC5E-465E-B2E4-CE98944C9AFE}" dt="2020-10-30T20:33:53.165" v="3092"/>
          <ac:picMkLst>
            <pc:docMk/>
            <pc:sldMk cId="2316330206" sldId="257"/>
            <ac:picMk id="3" creationId="{49FA3D79-C9B7-415C-87EE-6F4171B071A1}"/>
          </ac:picMkLst>
        </pc:picChg>
        <pc:cxnChg chg="del">
          <ac:chgData name="David" userId="0dc6492d-cb72-4984-974b-b19f01f9d2e8" providerId="ADAL" clId="{80FAFA02-EC5E-465E-B2E4-CE98944C9AFE}" dt="2020-10-30T20:33:48.390" v="3091"/>
          <ac:cxnSpMkLst>
            <pc:docMk/>
            <pc:sldMk cId="2316330206" sldId="257"/>
            <ac:cxnSpMk id="4" creationId="{2FD4BBCC-2D5E-445D-A456-12D2EF7555A0}"/>
          </ac:cxnSpMkLst>
        </pc:cxnChg>
        <pc:cxnChg chg="del">
          <ac:chgData name="David" userId="0dc6492d-cb72-4984-974b-b19f01f9d2e8" providerId="ADAL" clId="{80FAFA02-EC5E-465E-B2E4-CE98944C9AFE}" dt="2020-10-30T20:33:48.390" v="3091"/>
          <ac:cxnSpMkLst>
            <pc:docMk/>
            <pc:sldMk cId="2316330206" sldId="257"/>
            <ac:cxnSpMk id="10" creationId="{C409F2EB-2622-4A9F-8C3B-925FC5C8191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195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38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30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55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12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7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3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9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63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2F11F-C9DF-4DD7-A21D-569C4A7EB1D7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3E17B-A656-46AC-B61F-306DBEA20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57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4ACAA08E-9B7D-4DBB-B798-07C1AD719562}"/>
              </a:ext>
            </a:extLst>
          </p:cNvPr>
          <p:cNvSpPr/>
          <p:nvPr/>
        </p:nvSpPr>
        <p:spPr>
          <a:xfrm>
            <a:off x="5642095" y="2422285"/>
            <a:ext cx="1696285" cy="21864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AC75CAF-E326-4DA3-9A02-E68C51468993}"/>
              </a:ext>
            </a:extLst>
          </p:cNvPr>
          <p:cNvSpPr txBox="1"/>
          <p:nvPr/>
        </p:nvSpPr>
        <p:spPr>
          <a:xfrm>
            <a:off x="5158859" y="1346313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Receiving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47FAE0A-2C78-4048-83E9-733F40A11746}"/>
              </a:ext>
            </a:extLst>
          </p:cNvPr>
          <p:cNvSpPr txBox="1"/>
          <p:nvPr/>
        </p:nvSpPr>
        <p:spPr>
          <a:xfrm>
            <a:off x="4582273" y="1843227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Beef  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2316CA3-C787-4CD7-B799-3159646C0EE7}"/>
              </a:ext>
            </a:extLst>
          </p:cNvPr>
          <p:cNvSpPr/>
          <p:nvPr/>
        </p:nvSpPr>
        <p:spPr>
          <a:xfrm>
            <a:off x="463826" y="1136818"/>
            <a:ext cx="9157251" cy="5498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4023" tIns="37011" rIns="74023" bIns="370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57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6904F167-041A-47FE-92DC-FD1AF736C00B}"/>
              </a:ext>
            </a:extLst>
          </p:cNvPr>
          <p:cNvSpPr txBox="1"/>
          <p:nvPr/>
        </p:nvSpPr>
        <p:spPr>
          <a:xfrm>
            <a:off x="8907287" y="1241617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Shipping</a:t>
            </a:r>
          </a:p>
          <a:p>
            <a:pPr algn="ctr"/>
            <a:r>
              <a:rPr lang="en-US" sz="810" dirty="0"/>
              <a:t>Office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66952AC-02E9-4DD5-9170-4E9FF72F350B}"/>
              </a:ext>
            </a:extLst>
          </p:cNvPr>
          <p:cNvSpPr/>
          <p:nvPr/>
        </p:nvSpPr>
        <p:spPr>
          <a:xfrm>
            <a:off x="463826" y="1136817"/>
            <a:ext cx="914400" cy="34749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1FD3951-9020-4981-8D8A-B80B58E1F895}"/>
              </a:ext>
            </a:extLst>
          </p:cNvPr>
          <p:cNvSpPr/>
          <p:nvPr/>
        </p:nvSpPr>
        <p:spPr>
          <a:xfrm>
            <a:off x="463826" y="5343495"/>
            <a:ext cx="914400" cy="129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97E535B-9A4E-4BB5-BE1E-1AD299B530F0}"/>
              </a:ext>
            </a:extLst>
          </p:cNvPr>
          <p:cNvSpPr/>
          <p:nvPr/>
        </p:nvSpPr>
        <p:spPr>
          <a:xfrm>
            <a:off x="1378226" y="5343495"/>
            <a:ext cx="914400" cy="129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F767F50-D3CA-4C7C-A9FB-51CFA8E633E6}"/>
              </a:ext>
            </a:extLst>
          </p:cNvPr>
          <p:cNvSpPr/>
          <p:nvPr/>
        </p:nvSpPr>
        <p:spPr>
          <a:xfrm>
            <a:off x="2292625" y="5343495"/>
            <a:ext cx="1139687" cy="129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ABF5D57-E82A-4970-AB18-4FD05910C9F6}"/>
              </a:ext>
            </a:extLst>
          </p:cNvPr>
          <p:cNvSpPr/>
          <p:nvPr/>
        </p:nvSpPr>
        <p:spPr>
          <a:xfrm>
            <a:off x="3432312" y="5343492"/>
            <a:ext cx="742123" cy="129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FDA5C6F-DAF6-4AF9-992A-B6BAD1F50F8B}"/>
              </a:ext>
            </a:extLst>
          </p:cNvPr>
          <p:cNvSpPr/>
          <p:nvPr/>
        </p:nvSpPr>
        <p:spPr>
          <a:xfrm>
            <a:off x="4174432" y="5343491"/>
            <a:ext cx="742123" cy="129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0C9A9C4-E512-4BB2-996C-FABD6B5976C4}"/>
              </a:ext>
            </a:extLst>
          </p:cNvPr>
          <p:cNvSpPr/>
          <p:nvPr/>
        </p:nvSpPr>
        <p:spPr>
          <a:xfrm>
            <a:off x="4910755" y="5343490"/>
            <a:ext cx="1696285" cy="129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1AECDA5-D646-4FE7-8563-F86E638FE1E6}"/>
              </a:ext>
            </a:extLst>
          </p:cNvPr>
          <p:cNvSpPr/>
          <p:nvPr/>
        </p:nvSpPr>
        <p:spPr>
          <a:xfrm>
            <a:off x="9011477" y="1136816"/>
            <a:ext cx="609599" cy="5859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1CA91F0-AC52-4CA6-90B1-4FD1278DB494}"/>
              </a:ext>
            </a:extLst>
          </p:cNvPr>
          <p:cNvSpPr/>
          <p:nvPr/>
        </p:nvSpPr>
        <p:spPr>
          <a:xfrm>
            <a:off x="2186604" y="1732275"/>
            <a:ext cx="742123" cy="28794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75BEAEE-6AF9-40F1-BE50-B3579B8253B4}"/>
              </a:ext>
            </a:extLst>
          </p:cNvPr>
          <p:cNvSpPr/>
          <p:nvPr/>
        </p:nvSpPr>
        <p:spPr>
          <a:xfrm>
            <a:off x="2935202" y="1139560"/>
            <a:ext cx="1451120" cy="2535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83098C0-D873-40B7-BB49-659E4F60F63E}"/>
              </a:ext>
            </a:extLst>
          </p:cNvPr>
          <p:cNvSpPr/>
          <p:nvPr/>
        </p:nvSpPr>
        <p:spPr>
          <a:xfrm rot="5400000">
            <a:off x="3190814" y="3416352"/>
            <a:ext cx="933557" cy="14511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E55EF6-05A6-4493-B78D-5D6A59D025D6}"/>
              </a:ext>
            </a:extLst>
          </p:cNvPr>
          <p:cNvSpPr/>
          <p:nvPr/>
        </p:nvSpPr>
        <p:spPr>
          <a:xfrm>
            <a:off x="4383150" y="2428909"/>
            <a:ext cx="1262278" cy="21828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BD3D2A0-26C7-49DE-9231-E0CC9BA99040}"/>
              </a:ext>
            </a:extLst>
          </p:cNvPr>
          <p:cNvSpPr/>
          <p:nvPr/>
        </p:nvSpPr>
        <p:spPr>
          <a:xfrm rot="5400000">
            <a:off x="4655456" y="1432322"/>
            <a:ext cx="730898" cy="12622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4F3F403-BE33-48F8-9F09-35C8BEF5C384}"/>
              </a:ext>
            </a:extLst>
          </p:cNvPr>
          <p:cNvSpPr/>
          <p:nvPr/>
        </p:nvSpPr>
        <p:spPr>
          <a:xfrm rot="5400000">
            <a:off x="5907786" y="1425698"/>
            <a:ext cx="730898" cy="12622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1EEEF1E-6147-4DCC-A536-522592B24AF3}"/>
              </a:ext>
            </a:extLst>
          </p:cNvPr>
          <p:cNvSpPr>
            <a:spLocks/>
          </p:cNvSpPr>
          <p:nvPr/>
        </p:nvSpPr>
        <p:spPr>
          <a:xfrm>
            <a:off x="4605132" y="2422285"/>
            <a:ext cx="426719" cy="292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9A5869C-54A6-4D1B-98B0-C2B381669CF2}"/>
              </a:ext>
            </a:extLst>
          </p:cNvPr>
          <p:cNvSpPr>
            <a:spLocks/>
          </p:cNvSpPr>
          <p:nvPr/>
        </p:nvSpPr>
        <p:spPr>
          <a:xfrm>
            <a:off x="4602235" y="2710932"/>
            <a:ext cx="426719" cy="292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A7D732C-F720-4DAF-9226-46BB8FD61CAC}"/>
              </a:ext>
            </a:extLst>
          </p:cNvPr>
          <p:cNvSpPr>
            <a:spLocks noChangeAspect="1"/>
          </p:cNvSpPr>
          <p:nvPr/>
        </p:nvSpPr>
        <p:spPr>
          <a:xfrm>
            <a:off x="4711152" y="2995852"/>
            <a:ext cx="304800" cy="2092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6C599A7-50DF-49AD-86FD-9D530B9C02E6}"/>
              </a:ext>
            </a:extLst>
          </p:cNvPr>
          <p:cNvSpPr>
            <a:spLocks noChangeAspect="1"/>
          </p:cNvSpPr>
          <p:nvPr/>
        </p:nvSpPr>
        <p:spPr>
          <a:xfrm>
            <a:off x="5015952" y="2428902"/>
            <a:ext cx="636093" cy="2179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4F9F152-A613-499D-940B-81978E4F23AC}"/>
              </a:ext>
            </a:extLst>
          </p:cNvPr>
          <p:cNvSpPr/>
          <p:nvPr/>
        </p:nvSpPr>
        <p:spPr>
          <a:xfrm>
            <a:off x="7338380" y="2887097"/>
            <a:ext cx="1858627" cy="28794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9BA1ABB-5508-4D34-AE80-DFB266387585}"/>
              </a:ext>
            </a:extLst>
          </p:cNvPr>
          <p:cNvSpPr/>
          <p:nvPr/>
        </p:nvSpPr>
        <p:spPr>
          <a:xfrm rot="5400000">
            <a:off x="7239146" y="1363241"/>
            <a:ext cx="1189084" cy="185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FD4BBCC-2D5E-445D-A456-12D2EF7555A0}"/>
              </a:ext>
            </a:extLst>
          </p:cNvPr>
          <p:cNvCxnSpPr/>
          <p:nvPr/>
        </p:nvCxnSpPr>
        <p:spPr>
          <a:xfrm>
            <a:off x="6904374" y="1136816"/>
            <a:ext cx="0" cy="5611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58E9D28-2B4B-4C47-8C8E-547FFB45EB25}"/>
              </a:ext>
            </a:extLst>
          </p:cNvPr>
          <p:cNvSpPr txBox="1"/>
          <p:nvPr/>
        </p:nvSpPr>
        <p:spPr>
          <a:xfrm>
            <a:off x="5410540" y="5972521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Maintenance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0D561BD-14BB-40CD-B104-5837F8DD9041}"/>
              </a:ext>
            </a:extLst>
          </p:cNvPr>
          <p:cNvSpPr txBox="1"/>
          <p:nvPr/>
        </p:nvSpPr>
        <p:spPr>
          <a:xfrm>
            <a:off x="2435424" y="5979149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Spice Room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D3C4D6A-5DA9-4D87-842E-9E21AEAE891D}"/>
              </a:ext>
            </a:extLst>
          </p:cNvPr>
          <p:cNvSpPr/>
          <p:nvPr/>
        </p:nvSpPr>
        <p:spPr>
          <a:xfrm>
            <a:off x="463826" y="3886200"/>
            <a:ext cx="914400" cy="7224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0FB812-78E0-4999-A6CE-4E39BE75B276}"/>
              </a:ext>
            </a:extLst>
          </p:cNvPr>
          <p:cNvSpPr txBox="1"/>
          <p:nvPr/>
        </p:nvSpPr>
        <p:spPr>
          <a:xfrm>
            <a:off x="507234" y="4183480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Cafeteria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9BEDEA5-9B3E-41E6-8973-3CF432D4233B}"/>
              </a:ext>
            </a:extLst>
          </p:cNvPr>
          <p:cNvSpPr>
            <a:spLocks noChangeAspect="1"/>
          </p:cNvSpPr>
          <p:nvPr/>
        </p:nvSpPr>
        <p:spPr>
          <a:xfrm>
            <a:off x="470452" y="2447621"/>
            <a:ext cx="457199" cy="439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1A11E88-EDA0-4F5E-82FF-13283F34B653}"/>
              </a:ext>
            </a:extLst>
          </p:cNvPr>
          <p:cNvSpPr>
            <a:spLocks noChangeAspect="1"/>
          </p:cNvSpPr>
          <p:nvPr/>
        </p:nvSpPr>
        <p:spPr>
          <a:xfrm>
            <a:off x="475091" y="2886642"/>
            <a:ext cx="457199" cy="439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85EE41C-F273-41AF-BC09-5E1971EC4D75}"/>
              </a:ext>
            </a:extLst>
          </p:cNvPr>
          <p:cNvSpPr txBox="1"/>
          <p:nvPr/>
        </p:nvSpPr>
        <p:spPr>
          <a:xfrm>
            <a:off x="5900864" y="1844057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Pork  Cooler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9640B59-D01F-4C1F-847C-1E398B61FC4D}"/>
              </a:ext>
            </a:extLst>
          </p:cNvPr>
          <p:cNvSpPr txBox="1"/>
          <p:nvPr/>
        </p:nvSpPr>
        <p:spPr>
          <a:xfrm>
            <a:off x="7424699" y="1735896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Finished Cooler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4FD9ED-D6EC-4603-866A-2DBF211E461C}"/>
              </a:ext>
            </a:extLst>
          </p:cNvPr>
          <p:cNvSpPr txBox="1"/>
          <p:nvPr/>
        </p:nvSpPr>
        <p:spPr>
          <a:xfrm>
            <a:off x="7317825" y="1402722"/>
            <a:ext cx="1262280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Shipping/Receiving room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25C1071-6EFA-4E6A-A223-8F033F63295D}"/>
              </a:ext>
            </a:extLst>
          </p:cNvPr>
          <p:cNvSpPr txBox="1"/>
          <p:nvPr/>
        </p:nvSpPr>
        <p:spPr>
          <a:xfrm>
            <a:off x="6093640" y="3453146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Holding</a:t>
            </a:r>
          </a:p>
          <a:p>
            <a:pPr algn="ctr"/>
            <a:r>
              <a:rPr lang="en-US" sz="810" dirty="0"/>
              <a:t>Cooler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DD92232-A0B6-4C32-B34F-D4E0F2ED6CF2}"/>
              </a:ext>
            </a:extLst>
          </p:cNvPr>
          <p:cNvSpPr txBox="1"/>
          <p:nvPr/>
        </p:nvSpPr>
        <p:spPr>
          <a:xfrm>
            <a:off x="2225314" y="2874286"/>
            <a:ext cx="675841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Wash</a:t>
            </a:r>
          </a:p>
          <a:p>
            <a:pPr algn="ctr"/>
            <a:r>
              <a:rPr lang="en-US" sz="810" dirty="0"/>
              <a:t>Room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6CBC7F8-653E-4021-B079-E30E7ED8EE3D}"/>
              </a:ext>
            </a:extLst>
          </p:cNvPr>
          <p:cNvSpPr txBox="1"/>
          <p:nvPr/>
        </p:nvSpPr>
        <p:spPr>
          <a:xfrm>
            <a:off x="7978844" y="5229154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Packing</a:t>
            </a:r>
          </a:p>
          <a:p>
            <a:pPr algn="ctr"/>
            <a:r>
              <a:rPr lang="en-US" sz="810" dirty="0"/>
              <a:t>Room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0F322EC-10CD-444F-821C-1F6C96814463}"/>
              </a:ext>
            </a:extLst>
          </p:cNvPr>
          <p:cNvSpPr txBox="1"/>
          <p:nvPr/>
        </p:nvSpPr>
        <p:spPr>
          <a:xfrm>
            <a:off x="488501" y="1687923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Front</a:t>
            </a:r>
          </a:p>
          <a:p>
            <a:pPr algn="ctr"/>
            <a:r>
              <a:rPr lang="en-US" sz="810" dirty="0"/>
              <a:t>Office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A704A32-2BAA-4E86-93E7-2C0C6797CD77}"/>
              </a:ext>
            </a:extLst>
          </p:cNvPr>
          <p:cNvSpPr txBox="1"/>
          <p:nvPr/>
        </p:nvSpPr>
        <p:spPr>
          <a:xfrm>
            <a:off x="475301" y="2977775"/>
            <a:ext cx="452352" cy="21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Men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0770B73-1C7A-4E0B-9800-E94DA265E49D}"/>
              </a:ext>
            </a:extLst>
          </p:cNvPr>
          <p:cNvSpPr txBox="1"/>
          <p:nvPr/>
        </p:nvSpPr>
        <p:spPr>
          <a:xfrm>
            <a:off x="415669" y="2547085"/>
            <a:ext cx="567002" cy="21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Women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B91A9C9-143F-4DC1-A709-EE83815ACB08}"/>
              </a:ext>
            </a:extLst>
          </p:cNvPr>
          <p:cNvSpPr txBox="1"/>
          <p:nvPr/>
        </p:nvSpPr>
        <p:spPr>
          <a:xfrm>
            <a:off x="4409547" y="3335354"/>
            <a:ext cx="67584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Oven</a:t>
            </a:r>
          </a:p>
          <a:p>
            <a:pPr algn="ctr"/>
            <a:r>
              <a:rPr lang="en-US" sz="810" dirty="0"/>
              <a:t>Room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284800A-A304-4518-96C4-E0053669CEF1}"/>
              </a:ext>
            </a:extLst>
          </p:cNvPr>
          <p:cNvSpPr txBox="1"/>
          <p:nvPr/>
        </p:nvSpPr>
        <p:spPr>
          <a:xfrm>
            <a:off x="4993394" y="3824989"/>
            <a:ext cx="675841" cy="466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Cool</a:t>
            </a:r>
          </a:p>
          <a:p>
            <a:pPr algn="ctr"/>
            <a:r>
              <a:rPr lang="en-US" sz="810" dirty="0"/>
              <a:t>Down</a:t>
            </a:r>
          </a:p>
          <a:p>
            <a:pPr algn="ctr"/>
            <a:r>
              <a:rPr lang="en-US" sz="810" dirty="0"/>
              <a:t>Room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2CC1E61-A035-4D47-A8C8-B59E70B31EBE}"/>
              </a:ext>
            </a:extLst>
          </p:cNvPr>
          <p:cNvSpPr txBox="1"/>
          <p:nvPr/>
        </p:nvSpPr>
        <p:spPr>
          <a:xfrm>
            <a:off x="6627258" y="6336953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Labeling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7BF249-F708-6388-B79F-24ED99981730}"/>
              </a:ext>
            </a:extLst>
          </p:cNvPr>
          <p:cNvSpPr/>
          <p:nvPr/>
        </p:nvSpPr>
        <p:spPr>
          <a:xfrm>
            <a:off x="2331950" y="5462295"/>
            <a:ext cx="188589" cy="21698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19B9928-650D-72C9-949E-6FA97A33BBE1}"/>
              </a:ext>
            </a:extLst>
          </p:cNvPr>
          <p:cNvSpPr/>
          <p:nvPr/>
        </p:nvSpPr>
        <p:spPr>
          <a:xfrm>
            <a:off x="3712793" y="3657026"/>
            <a:ext cx="19205" cy="969764"/>
          </a:xfrm>
          <a:custGeom>
            <a:avLst/>
            <a:gdLst>
              <a:gd name="connsiteX0" fmla="*/ 19050 w 19205"/>
              <a:gd name="connsiteY0" fmla="*/ 0 h 969764"/>
              <a:gd name="connsiteX1" fmla="*/ 9525 w 19205"/>
              <a:gd name="connsiteY1" fmla="*/ 866775 h 969764"/>
              <a:gd name="connsiteX2" fmla="*/ 19050 w 19205"/>
              <a:gd name="connsiteY2" fmla="*/ 904875 h 969764"/>
              <a:gd name="connsiteX3" fmla="*/ 0 w 19205"/>
              <a:gd name="connsiteY3" fmla="*/ 428625 h 969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05" h="969764">
                <a:moveTo>
                  <a:pt x="19050" y="0"/>
                </a:moveTo>
                <a:cubicBezTo>
                  <a:pt x="14287" y="357981"/>
                  <a:pt x="9525" y="715963"/>
                  <a:pt x="9525" y="866775"/>
                </a:cubicBezTo>
                <a:cubicBezTo>
                  <a:pt x="9525" y="1017587"/>
                  <a:pt x="20637" y="977900"/>
                  <a:pt x="19050" y="904875"/>
                </a:cubicBezTo>
                <a:cubicBezTo>
                  <a:pt x="17463" y="831850"/>
                  <a:pt x="8731" y="630237"/>
                  <a:pt x="0" y="428625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A1FF17-66E7-B46B-597D-EF65C24CFAB7}"/>
              </a:ext>
            </a:extLst>
          </p:cNvPr>
          <p:cNvSpPr txBox="1"/>
          <p:nvPr/>
        </p:nvSpPr>
        <p:spPr>
          <a:xfrm>
            <a:off x="3003275" y="3975002"/>
            <a:ext cx="656792" cy="466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QA</a:t>
            </a:r>
          </a:p>
          <a:p>
            <a:pPr algn="ctr"/>
            <a:r>
              <a:rPr lang="en-US" sz="810" dirty="0"/>
              <a:t>Production office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D0B1CA-8BBF-CFE4-7309-B9E9733F6E11}"/>
              </a:ext>
            </a:extLst>
          </p:cNvPr>
          <p:cNvSpPr txBox="1"/>
          <p:nvPr/>
        </p:nvSpPr>
        <p:spPr>
          <a:xfrm>
            <a:off x="3769376" y="3985205"/>
            <a:ext cx="67584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Chemical</a:t>
            </a:r>
          </a:p>
          <a:p>
            <a:pPr algn="ctr"/>
            <a:r>
              <a:rPr lang="en-US" sz="810" dirty="0"/>
              <a:t>Room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119700-2B7E-8D44-7BB4-C12A7BB25B0F}"/>
              </a:ext>
            </a:extLst>
          </p:cNvPr>
          <p:cNvSpPr/>
          <p:nvPr/>
        </p:nvSpPr>
        <p:spPr>
          <a:xfrm>
            <a:off x="5416777" y="2171181"/>
            <a:ext cx="188589" cy="21698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55904759-DA70-FB79-E34E-3BCBDFB6D3F3}"/>
              </a:ext>
            </a:extLst>
          </p:cNvPr>
          <p:cNvSpPr/>
          <p:nvPr/>
        </p:nvSpPr>
        <p:spPr>
          <a:xfrm>
            <a:off x="5567848" y="1136816"/>
            <a:ext cx="45719" cy="216982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EE3E97-AB5C-054A-FA04-9C2479294700}"/>
              </a:ext>
            </a:extLst>
          </p:cNvPr>
          <p:cNvSpPr/>
          <p:nvPr/>
        </p:nvSpPr>
        <p:spPr>
          <a:xfrm>
            <a:off x="4389765" y="1136816"/>
            <a:ext cx="533631" cy="12468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A9B0D2-3D75-6D62-F444-F109E6AD49DC}"/>
              </a:ext>
            </a:extLst>
          </p:cNvPr>
          <p:cNvSpPr txBox="1"/>
          <p:nvPr/>
        </p:nvSpPr>
        <p:spPr>
          <a:xfrm>
            <a:off x="4486277" y="1280206"/>
            <a:ext cx="437119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Dock plate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6A34E21D-FC9C-290A-2502-87803E55AA67}"/>
              </a:ext>
            </a:extLst>
          </p:cNvPr>
          <p:cNvSpPr/>
          <p:nvPr/>
        </p:nvSpPr>
        <p:spPr>
          <a:xfrm>
            <a:off x="4950847" y="1621597"/>
            <a:ext cx="45719" cy="216982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9B2D40-9E56-4375-12B6-5F81B32BE809}"/>
              </a:ext>
            </a:extLst>
          </p:cNvPr>
          <p:cNvSpPr txBox="1"/>
          <p:nvPr/>
        </p:nvSpPr>
        <p:spPr>
          <a:xfrm>
            <a:off x="3248771" y="3357154"/>
            <a:ext cx="817978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Kitchen room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CFBCC72-743B-18EF-9F04-584B75ACFA2A}"/>
              </a:ext>
            </a:extLst>
          </p:cNvPr>
          <p:cNvSpPr/>
          <p:nvPr/>
        </p:nvSpPr>
        <p:spPr>
          <a:xfrm>
            <a:off x="3143250" y="1412433"/>
            <a:ext cx="215954" cy="31035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000664-CE5E-79A7-F43B-E53AE243E0E1}"/>
              </a:ext>
            </a:extLst>
          </p:cNvPr>
          <p:cNvSpPr/>
          <p:nvPr/>
        </p:nvSpPr>
        <p:spPr>
          <a:xfrm>
            <a:off x="3636873" y="1593260"/>
            <a:ext cx="514365" cy="174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0599DC01-6595-6652-14B5-575985A3EC05}"/>
              </a:ext>
            </a:extLst>
          </p:cNvPr>
          <p:cNvSpPr/>
          <p:nvPr/>
        </p:nvSpPr>
        <p:spPr>
          <a:xfrm>
            <a:off x="3253402" y="2077528"/>
            <a:ext cx="278288" cy="21698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E73D5B15-EA10-9AC0-EC01-CB7F5B6CC203}"/>
              </a:ext>
            </a:extLst>
          </p:cNvPr>
          <p:cNvSpPr/>
          <p:nvPr/>
        </p:nvSpPr>
        <p:spPr>
          <a:xfrm>
            <a:off x="3872950" y="2077528"/>
            <a:ext cx="278288" cy="21698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FB2A92-8F4A-1410-F65E-D01F5C06A11A}"/>
              </a:ext>
            </a:extLst>
          </p:cNvPr>
          <p:cNvSpPr/>
          <p:nvPr/>
        </p:nvSpPr>
        <p:spPr>
          <a:xfrm>
            <a:off x="3397916" y="2560154"/>
            <a:ext cx="137973" cy="4630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C90AF5-A6C7-619D-DBC0-5EE52578674B}"/>
              </a:ext>
            </a:extLst>
          </p:cNvPr>
          <p:cNvSpPr/>
          <p:nvPr/>
        </p:nvSpPr>
        <p:spPr>
          <a:xfrm>
            <a:off x="3959032" y="2570044"/>
            <a:ext cx="137973" cy="4630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A213B4-28A9-D52C-E93F-C642161659C7}"/>
              </a:ext>
            </a:extLst>
          </p:cNvPr>
          <p:cNvSpPr txBox="1"/>
          <p:nvPr/>
        </p:nvSpPr>
        <p:spPr>
          <a:xfrm>
            <a:off x="3011554" y="1167844"/>
            <a:ext cx="589617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Chopper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F7D282D-BFB1-30EC-A7DC-149BEDC52E1D}"/>
              </a:ext>
            </a:extLst>
          </p:cNvPr>
          <p:cNvSpPr txBox="1"/>
          <p:nvPr/>
        </p:nvSpPr>
        <p:spPr>
          <a:xfrm>
            <a:off x="3552036" y="1214951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 err="1"/>
              <a:t>Umec</a:t>
            </a:r>
            <a:r>
              <a:rPr lang="en-US" sz="810" dirty="0"/>
              <a:t> weight in</a:t>
            </a:r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B345FA73-4A31-2B99-BB2D-B7604461F576}"/>
              </a:ext>
            </a:extLst>
          </p:cNvPr>
          <p:cNvSpPr/>
          <p:nvPr/>
        </p:nvSpPr>
        <p:spPr>
          <a:xfrm rot="16200000">
            <a:off x="4168155" y="3145603"/>
            <a:ext cx="79095" cy="21520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842884-AFE2-FF26-FF14-E48BFBF4A9EF}"/>
              </a:ext>
            </a:extLst>
          </p:cNvPr>
          <p:cNvSpPr txBox="1"/>
          <p:nvPr/>
        </p:nvSpPr>
        <p:spPr>
          <a:xfrm>
            <a:off x="6913760" y="1226891"/>
            <a:ext cx="760014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Dock plates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DE8FFD-3FEC-A4BF-9D11-2213453FEAB9}"/>
              </a:ext>
            </a:extLst>
          </p:cNvPr>
          <p:cNvSpPr/>
          <p:nvPr/>
        </p:nvSpPr>
        <p:spPr>
          <a:xfrm>
            <a:off x="6987744" y="1156903"/>
            <a:ext cx="533631" cy="12468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1E2368-FF6C-4190-C33C-CE397BD7DABD}"/>
              </a:ext>
            </a:extLst>
          </p:cNvPr>
          <p:cNvSpPr/>
          <p:nvPr/>
        </p:nvSpPr>
        <p:spPr>
          <a:xfrm>
            <a:off x="4602235" y="2447621"/>
            <a:ext cx="407100" cy="2539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51B99CAE-950B-94DC-4620-F2BE8C13AE3F}"/>
              </a:ext>
            </a:extLst>
          </p:cNvPr>
          <p:cNvSpPr/>
          <p:nvPr/>
        </p:nvSpPr>
        <p:spPr>
          <a:xfrm rot="16200000">
            <a:off x="5109114" y="2816139"/>
            <a:ext cx="68766" cy="85993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0B71CDD-2AE5-9C6D-16FF-23D1E55C8832}"/>
              </a:ext>
            </a:extLst>
          </p:cNvPr>
          <p:cNvSpPr txBox="1"/>
          <p:nvPr/>
        </p:nvSpPr>
        <p:spPr>
          <a:xfrm>
            <a:off x="4389765" y="4239954"/>
            <a:ext cx="675841" cy="21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Floor scale</a:t>
            </a:r>
          </a:p>
        </p:txBody>
      </p:sp>
      <p:sp>
        <p:nvSpPr>
          <p:cNvPr id="35" name="Arrow: Down 34">
            <a:extLst>
              <a:ext uri="{FF2B5EF4-FFF2-40B4-BE49-F238E27FC236}">
                <a16:creationId xmlns:a16="http://schemas.microsoft.com/office/drawing/2014/main" id="{B8DC3B39-18F0-0F2E-937C-7CF40D94C735}"/>
              </a:ext>
            </a:extLst>
          </p:cNvPr>
          <p:cNvSpPr/>
          <p:nvPr/>
        </p:nvSpPr>
        <p:spPr>
          <a:xfrm rot="16200000">
            <a:off x="5442770" y="3450990"/>
            <a:ext cx="79095" cy="21520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AF20B56-9EB8-2313-BEE1-BA81CBA00BC1}"/>
              </a:ext>
            </a:extLst>
          </p:cNvPr>
          <p:cNvSpPr/>
          <p:nvPr/>
        </p:nvSpPr>
        <p:spPr>
          <a:xfrm>
            <a:off x="5751697" y="2469321"/>
            <a:ext cx="342452" cy="4859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00FFFF"/>
              </a:highlight>
            </a:endParaRPr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D31F6D3A-BE2B-5EA9-67AC-544BD595CD4B}"/>
              </a:ext>
            </a:extLst>
          </p:cNvPr>
          <p:cNvSpPr/>
          <p:nvPr/>
        </p:nvSpPr>
        <p:spPr>
          <a:xfrm rot="16200000">
            <a:off x="7080575" y="3892894"/>
            <a:ext cx="79095" cy="21520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D69E03A-52C0-B2AB-87B7-0F973BC1B3FD}"/>
              </a:ext>
            </a:extLst>
          </p:cNvPr>
          <p:cNvSpPr/>
          <p:nvPr/>
        </p:nvSpPr>
        <p:spPr>
          <a:xfrm>
            <a:off x="7632116" y="3507172"/>
            <a:ext cx="215954" cy="31035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D5CC53E-DCCC-5C04-3540-CE4FADE0B906}"/>
              </a:ext>
            </a:extLst>
          </p:cNvPr>
          <p:cNvSpPr/>
          <p:nvPr/>
        </p:nvSpPr>
        <p:spPr>
          <a:xfrm>
            <a:off x="7685540" y="3893323"/>
            <a:ext cx="144671" cy="833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C3D889-3DE2-6D8D-CB10-EA10B8D30ACF}"/>
              </a:ext>
            </a:extLst>
          </p:cNvPr>
          <p:cNvSpPr/>
          <p:nvPr/>
        </p:nvSpPr>
        <p:spPr>
          <a:xfrm>
            <a:off x="8780960" y="5033139"/>
            <a:ext cx="215954" cy="31035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84C4F65-7123-B628-F231-35857FB57E5B}"/>
              </a:ext>
            </a:extLst>
          </p:cNvPr>
          <p:cNvSpPr/>
          <p:nvPr/>
        </p:nvSpPr>
        <p:spPr>
          <a:xfrm>
            <a:off x="8020837" y="3401234"/>
            <a:ext cx="268380" cy="13927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60C0791-A08F-3DD0-8E24-F8BF0E33E1BA}"/>
              </a:ext>
            </a:extLst>
          </p:cNvPr>
          <p:cNvSpPr/>
          <p:nvPr/>
        </p:nvSpPr>
        <p:spPr>
          <a:xfrm>
            <a:off x="8473086" y="3425262"/>
            <a:ext cx="268380" cy="13927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60BE3C6-9448-A0A6-19C6-1CA615766EDC}"/>
              </a:ext>
            </a:extLst>
          </p:cNvPr>
          <p:cNvSpPr txBox="1"/>
          <p:nvPr/>
        </p:nvSpPr>
        <p:spPr>
          <a:xfrm>
            <a:off x="7383268" y="3281719"/>
            <a:ext cx="589617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Peeler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E7483C6-F32F-EB71-3BD8-8847FF6CD7CF}"/>
              </a:ext>
            </a:extLst>
          </p:cNvPr>
          <p:cNvSpPr txBox="1"/>
          <p:nvPr/>
        </p:nvSpPr>
        <p:spPr>
          <a:xfrm>
            <a:off x="8659485" y="5354774"/>
            <a:ext cx="507696" cy="2169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Peeler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BE5135C-81F6-6120-F2D5-FFB474F71910}"/>
              </a:ext>
            </a:extLst>
          </p:cNvPr>
          <p:cNvSpPr txBox="1"/>
          <p:nvPr/>
        </p:nvSpPr>
        <p:spPr>
          <a:xfrm>
            <a:off x="7880137" y="3059602"/>
            <a:ext cx="507696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REPAK 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B83A1B2-8420-BA1F-F367-20369CAEAAA0}"/>
              </a:ext>
            </a:extLst>
          </p:cNvPr>
          <p:cNvSpPr txBox="1"/>
          <p:nvPr/>
        </p:nvSpPr>
        <p:spPr>
          <a:xfrm>
            <a:off x="8396649" y="3082390"/>
            <a:ext cx="507696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REPAK 2</a:t>
            </a:r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3EB017B5-5F66-1BC0-E2D2-7D3F5A95D02B}"/>
              </a:ext>
            </a:extLst>
          </p:cNvPr>
          <p:cNvSpPr/>
          <p:nvPr/>
        </p:nvSpPr>
        <p:spPr>
          <a:xfrm rot="10800000">
            <a:off x="7994775" y="2807967"/>
            <a:ext cx="79095" cy="21520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BA243BC-0B7D-D489-B4A1-3AE27F699159}"/>
              </a:ext>
            </a:extLst>
          </p:cNvPr>
          <p:cNvSpPr/>
          <p:nvPr/>
        </p:nvSpPr>
        <p:spPr>
          <a:xfrm>
            <a:off x="6952532" y="2397215"/>
            <a:ext cx="307633" cy="4161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Arrow: Down 88">
            <a:extLst>
              <a:ext uri="{FF2B5EF4-FFF2-40B4-BE49-F238E27FC236}">
                <a16:creationId xmlns:a16="http://schemas.microsoft.com/office/drawing/2014/main" id="{D12A3DC0-F2A3-F919-0328-E9B70AD745AA}"/>
              </a:ext>
            </a:extLst>
          </p:cNvPr>
          <p:cNvSpPr/>
          <p:nvPr/>
        </p:nvSpPr>
        <p:spPr>
          <a:xfrm rot="10800000">
            <a:off x="8501013" y="2818599"/>
            <a:ext cx="79095" cy="21520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C6AF731-1780-503A-6D45-5B5C51C0F1D3}"/>
              </a:ext>
            </a:extLst>
          </p:cNvPr>
          <p:cNvSpPr/>
          <p:nvPr/>
        </p:nvSpPr>
        <p:spPr>
          <a:xfrm>
            <a:off x="7275655" y="6296014"/>
            <a:ext cx="338613" cy="22386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201DDB3-A351-6B8F-AC75-EDAF390429B1}"/>
              </a:ext>
            </a:extLst>
          </p:cNvPr>
          <p:cNvSpPr txBox="1"/>
          <p:nvPr/>
        </p:nvSpPr>
        <p:spPr>
          <a:xfrm>
            <a:off x="8489570" y="6047888"/>
            <a:ext cx="817978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Packaging materials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A8A2B94-35FD-DA49-471C-4A68072A5887}"/>
              </a:ext>
            </a:extLst>
          </p:cNvPr>
          <p:cNvSpPr/>
          <p:nvPr/>
        </p:nvSpPr>
        <p:spPr>
          <a:xfrm>
            <a:off x="8516456" y="6389520"/>
            <a:ext cx="285995" cy="15019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95D47EC-3552-50C5-9B21-4A1B48F6B391}"/>
              </a:ext>
            </a:extLst>
          </p:cNvPr>
          <p:cNvSpPr/>
          <p:nvPr/>
        </p:nvSpPr>
        <p:spPr>
          <a:xfrm>
            <a:off x="9411736" y="5679277"/>
            <a:ext cx="148236" cy="8727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DE7C350-FDAD-C20A-6975-C3EED2A64BBC}"/>
              </a:ext>
            </a:extLst>
          </p:cNvPr>
          <p:cNvSpPr/>
          <p:nvPr/>
        </p:nvSpPr>
        <p:spPr>
          <a:xfrm rot="5400000">
            <a:off x="8878738" y="6037967"/>
            <a:ext cx="148236" cy="8727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Arrow: Down 97">
            <a:extLst>
              <a:ext uri="{FF2B5EF4-FFF2-40B4-BE49-F238E27FC236}">
                <a16:creationId xmlns:a16="http://schemas.microsoft.com/office/drawing/2014/main" id="{B2B67030-E707-D44E-1B34-D702D269B4C2}"/>
              </a:ext>
            </a:extLst>
          </p:cNvPr>
          <p:cNvSpPr/>
          <p:nvPr/>
        </p:nvSpPr>
        <p:spPr>
          <a:xfrm>
            <a:off x="7774641" y="1160011"/>
            <a:ext cx="79095" cy="21520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7272CE63-8AAE-89CB-EEB9-B7B91482061B}"/>
              </a:ext>
            </a:extLst>
          </p:cNvPr>
          <p:cNvSpPr/>
          <p:nvPr/>
        </p:nvSpPr>
        <p:spPr>
          <a:xfrm rot="10800000">
            <a:off x="8129135" y="1155259"/>
            <a:ext cx="79095" cy="21520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Arrow: Down 99">
            <a:extLst>
              <a:ext uri="{FF2B5EF4-FFF2-40B4-BE49-F238E27FC236}">
                <a16:creationId xmlns:a16="http://schemas.microsoft.com/office/drawing/2014/main" id="{1A45BF2D-1AC5-F5E8-2366-FDBF2B11E8A8}"/>
              </a:ext>
            </a:extLst>
          </p:cNvPr>
          <p:cNvSpPr/>
          <p:nvPr/>
        </p:nvSpPr>
        <p:spPr>
          <a:xfrm>
            <a:off x="9249938" y="4088005"/>
            <a:ext cx="118446" cy="140102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0D1A950-0FAE-6CFB-27AB-1BA51CD3E329}"/>
              </a:ext>
            </a:extLst>
          </p:cNvPr>
          <p:cNvSpPr txBox="1"/>
          <p:nvPr/>
        </p:nvSpPr>
        <p:spPr>
          <a:xfrm>
            <a:off x="5696933" y="2994634"/>
            <a:ext cx="446586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To be peel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BDC1F2B-4E06-A537-2F96-9688BF0E4320}"/>
              </a:ext>
            </a:extLst>
          </p:cNvPr>
          <p:cNvSpPr txBox="1"/>
          <p:nvPr/>
        </p:nvSpPr>
        <p:spPr>
          <a:xfrm>
            <a:off x="7279503" y="2412010"/>
            <a:ext cx="702080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Finish goods packed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4FEE393-BD5B-D61A-DC9A-27F7092B2956}"/>
              </a:ext>
            </a:extLst>
          </p:cNvPr>
          <p:cNvSpPr/>
          <p:nvPr/>
        </p:nvSpPr>
        <p:spPr>
          <a:xfrm>
            <a:off x="2214737" y="1767326"/>
            <a:ext cx="137973" cy="4630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609F40F-BE1F-1390-C786-DDFFD64DBA33}"/>
              </a:ext>
            </a:extLst>
          </p:cNvPr>
          <p:cNvSpPr/>
          <p:nvPr/>
        </p:nvSpPr>
        <p:spPr>
          <a:xfrm rot="16200000">
            <a:off x="2541386" y="1617485"/>
            <a:ext cx="137973" cy="4630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03535A8-FB9F-0EAE-79FC-1D943D58DF81}"/>
              </a:ext>
            </a:extLst>
          </p:cNvPr>
          <p:cNvSpPr txBox="1"/>
          <p:nvPr/>
        </p:nvSpPr>
        <p:spPr>
          <a:xfrm>
            <a:off x="2368663" y="1965713"/>
            <a:ext cx="465731" cy="466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Trees &amp; Rods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ACD6D2-C649-1B84-B388-EFAB8F4452D5}"/>
              </a:ext>
            </a:extLst>
          </p:cNvPr>
          <p:cNvSpPr txBox="1"/>
          <p:nvPr/>
        </p:nvSpPr>
        <p:spPr>
          <a:xfrm>
            <a:off x="3172897" y="2295007"/>
            <a:ext cx="535242" cy="466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 err="1"/>
              <a:t>Vemag</a:t>
            </a:r>
            <a:r>
              <a:rPr lang="en-US" sz="810" dirty="0"/>
              <a:t>  stuffer 209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5E835A-8DD9-BA5E-D9A3-0C57EE5DF7D4}"/>
              </a:ext>
            </a:extLst>
          </p:cNvPr>
          <p:cNvSpPr txBox="1"/>
          <p:nvPr/>
        </p:nvSpPr>
        <p:spPr>
          <a:xfrm>
            <a:off x="3734246" y="2320778"/>
            <a:ext cx="619883" cy="466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 err="1"/>
              <a:t>Vemag</a:t>
            </a:r>
            <a:r>
              <a:rPr lang="en-US" sz="810" dirty="0"/>
              <a:t>  stuffer 208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B7DF26-B698-20E8-68A8-AA3FF9E0AAA0}"/>
              </a:ext>
            </a:extLst>
          </p:cNvPr>
          <p:cNvSpPr txBox="1"/>
          <p:nvPr/>
        </p:nvSpPr>
        <p:spPr>
          <a:xfrm>
            <a:off x="7430433" y="4035877"/>
            <a:ext cx="589617" cy="3416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10" dirty="0"/>
              <a:t>Conveyor belt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27962A-4883-6209-AE8F-972BF0722BDA}"/>
              </a:ext>
            </a:extLst>
          </p:cNvPr>
          <p:cNvSpPr/>
          <p:nvPr/>
        </p:nvSpPr>
        <p:spPr>
          <a:xfrm>
            <a:off x="4602235" y="2723560"/>
            <a:ext cx="407100" cy="2539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Down 33">
            <a:extLst>
              <a:ext uri="{FF2B5EF4-FFF2-40B4-BE49-F238E27FC236}">
                <a16:creationId xmlns:a16="http://schemas.microsoft.com/office/drawing/2014/main" id="{A09D6660-3560-887B-9A1D-5426913D825F}"/>
              </a:ext>
            </a:extLst>
          </p:cNvPr>
          <p:cNvSpPr/>
          <p:nvPr/>
        </p:nvSpPr>
        <p:spPr>
          <a:xfrm rot="16200000">
            <a:off x="5109640" y="2578196"/>
            <a:ext cx="68766" cy="85993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5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0186AF-6D97-432F-4A4D-EA8D0374F291}"/>
              </a:ext>
            </a:extLst>
          </p:cNvPr>
          <p:cNvSpPr txBox="1"/>
          <p:nvPr/>
        </p:nvSpPr>
        <p:spPr>
          <a:xfrm>
            <a:off x="2276475" y="673722"/>
            <a:ext cx="5638799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Color Legend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A1ABFD-8496-74EF-8DD7-51BA061DEB5D}"/>
              </a:ext>
            </a:extLst>
          </p:cNvPr>
          <p:cNvSpPr/>
          <p:nvPr/>
        </p:nvSpPr>
        <p:spPr>
          <a:xfrm>
            <a:off x="219077" y="2526706"/>
            <a:ext cx="1535202" cy="6165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Equipment's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BB74A9-B0EA-DAE9-530A-97EBB10D4878}"/>
              </a:ext>
            </a:extLst>
          </p:cNvPr>
          <p:cNvSpPr/>
          <p:nvPr/>
        </p:nvSpPr>
        <p:spPr>
          <a:xfrm>
            <a:off x="1952625" y="2526706"/>
            <a:ext cx="1809750" cy="6165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Halal Raw beef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AE6F7C-3240-5F82-915E-28189312744B}"/>
              </a:ext>
            </a:extLst>
          </p:cNvPr>
          <p:cNvSpPr/>
          <p:nvPr/>
        </p:nvSpPr>
        <p:spPr>
          <a:xfrm>
            <a:off x="3990974" y="2526706"/>
            <a:ext cx="1809750" cy="61653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Dry Ingredients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6613DE-DDFC-1248-3676-160E82694CE2}"/>
              </a:ext>
            </a:extLst>
          </p:cNvPr>
          <p:cNvSpPr/>
          <p:nvPr/>
        </p:nvSpPr>
        <p:spPr>
          <a:xfrm>
            <a:off x="8410574" y="2526706"/>
            <a:ext cx="1314449" cy="61653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Finish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Goods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D56F3D-2368-7F44-9CB2-1844F55218EB}"/>
              </a:ext>
            </a:extLst>
          </p:cNvPr>
          <p:cNvSpPr/>
          <p:nvPr/>
        </p:nvSpPr>
        <p:spPr>
          <a:xfrm>
            <a:off x="6057899" y="2526706"/>
            <a:ext cx="2124076" cy="6165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Packaging Materials/Labelling</a:t>
            </a:r>
          </a:p>
        </p:txBody>
      </p:sp>
    </p:spTree>
    <p:extLst>
      <p:ext uri="{BB962C8B-B14F-4D97-AF65-F5344CB8AC3E}">
        <p14:creationId xmlns:p14="http://schemas.microsoft.com/office/powerpoint/2010/main" val="231633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9F71E0A635C947882F23620C1497B2" ma:contentTypeVersion="13" ma:contentTypeDescription="Create a new document." ma:contentTypeScope="" ma:versionID="a2962fdb250cba0cf2eb6aa54ecfbafb">
  <xsd:schema xmlns:xsd="http://www.w3.org/2001/XMLSchema" xmlns:xs="http://www.w3.org/2001/XMLSchema" xmlns:p="http://schemas.microsoft.com/office/2006/metadata/properties" xmlns:ns3="b626b8e9-b4bf-41e9-a919-f9d2106c607a" xmlns:ns4="3415d548-1e98-4a48-84a4-622b68c85446" targetNamespace="http://schemas.microsoft.com/office/2006/metadata/properties" ma:root="true" ma:fieldsID="044fe502ea6e0885b7211f891469660e" ns3:_="" ns4:_="">
    <xsd:import namespace="b626b8e9-b4bf-41e9-a919-f9d2106c607a"/>
    <xsd:import namespace="3415d548-1e98-4a48-84a4-622b68c8544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6b8e9-b4bf-41e9-a919-f9d2106c60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5d548-1e98-4a48-84a4-622b68c8544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078E27-1257-4CB6-8F9E-C4F4ED3D42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8702E2-F170-4DE9-A545-83E983B4A2E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F6C3D73-0AD2-494E-898C-DF98669100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26b8e9-b4bf-41e9-a919-f9d2106c607a"/>
    <ds:schemaRef ds:uri="3415d548-1e98-4a48-84a4-622b68c85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89</Words>
  <Application>Microsoft Office PowerPoint</Application>
  <PresentationFormat>Custom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Pelyhes</dc:creator>
  <cp:lastModifiedBy>Roland Pilar</cp:lastModifiedBy>
  <cp:revision>29</cp:revision>
  <dcterms:created xsi:type="dcterms:W3CDTF">2020-10-25T01:32:04Z</dcterms:created>
  <dcterms:modified xsi:type="dcterms:W3CDTF">2023-04-13T21:22:45Z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0x010100D69F71E0A635C947882F23620C1497B2</vt:lpwstr>
  </property>
</Properties>
</file>